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52" r:id="rId5"/>
  </p:sldMasterIdLst>
  <p:notesMasterIdLst>
    <p:notesMasterId r:id="rId27"/>
  </p:notesMasterIdLst>
  <p:handoutMasterIdLst>
    <p:handoutMasterId r:id="rId28"/>
  </p:handoutMasterIdLst>
  <p:sldIdLst>
    <p:sldId id="264" r:id="rId6"/>
    <p:sldId id="280" r:id="rId7"/>
    <p:sldId id="281" r:id="rId8"/>
    <p:sldId id="308" r:id="rId9"/>
    <p:sldId id="657" r:id="rId10"/>
    <p:sldId id="282" r:id="rId11"/>
    <p:sldId id="309" r:id="rId12"/>
    <p:sldId id="285" r:id="rId13"/>
    <p:sldId id="283" r:id="rId14"/>
    <p:sldId id="286" r:id="rId15"/>
    <p:sldId id="310" r:id="rId16"/>
    <p:sldId id="311" r:id="rId17"/>
    <p:sldId id="257" r:id="rId18"/>
    <p:sldId id="289" r:id="rId19"/>
    <p:sldId id="290" r:id="rId20"/>
    <p:sldId id="287" r:id="rId21"/>
    <p:sldId id="305" r:id="rId22"/>
    <p:sldId id="302" r:id="rId23"/>
    <p:sldId id="293" r:id="rId24"/>
    <p:sldId id="658" r:id="rId25"/>
    <p:sldId id="29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ke Grunow" initials="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004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9" autoAdjust="0"/>
    <p:restoredTop sz="96224" autoAdjust="0"/>
  </p:normalViewPr>
  <p:slideViewPr>
    <p:cSldViewPr snapToGrid="0">
      <p:cViewPr varScale="1">
        <p:scale>
          <a:sx n="140" d="100"/>
          <a:sy n="140" d="100"/>
        </p:scale>
        <p:origin x="1240" y="6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1" d="100"/>
          <a:sy n="81" d="100"/>
        </p:scale>
        <p:origin x="23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404F67A-CC71-4018-B648-AFD8A4C618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latin typeface="Arial" panose="020B0604020202020204" pitchFamily="34" charset="0"/>
            </a:endParaRPr>
          </a:p>
        </p:txBody>
      </p:sp>
      <p:sp>
        <p:nvSpPr>
          <p:cNvPr id="3" name="Datumsplatzhalter 2">
            <a:extLst>
              <a:ext uri="{FF2B5EF4-FFF2-40B4-BE49-F238E27FC236}">
                <a16:creationId xmlns:a16="http://schemas.microsoft.com/office/drawing/2014/main" id="{35CCBB78-E851-40F4-B125-808001E942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59F61-7180-42DE-820C-F0685AF77542}" type="datetimeFigureOut">
              <a:rPr lang="de-DE" smtClean="0">
                <a:latin typeface="Arial" panose="020B0604020202020204" pitchFamily="34" charset="0"/>
              </a:rPr>
              <a:t>06.10.22</a:t>
            </a:fld>
            <a:endParaRPr lang="de-DE" dirty="0">
              <a:latin typeface="Arial" panose="020B0604020202020204" pitchFamily="34" charset="0"/>
            </a:endParaRPr>
          </a:p>
        </p:txBody>
      </p:sp>
      <p:sp>
        <p:nvSpPr>
          <p:cNvPr id="4" name="Fußzeilenplatzhalter 3">
            <a:extLst>
              <a:ext uri="{FF2B5EF4-FFF2-40B4-BE49-F238E27FC236}">
                <a16:creationId xmlns:a16="http://schemas.microsoft.com/office/drawing/2014/main" id="{492B06D0-6237-4168-9F11-A1DE8C1B26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latin typeface="Arial" panose="020B0604020202020204" pitchFamily="34" charset="0"/>
            </a:endParaRPr>
          </a:p>
        </p:txBody>
      </p:sp>
      <p:sp>
        <p:nvSpPr>
          <p:cNvPr id="5" name="Foliennummernplatzhalter 4">
            <a:extLst>
              <a:ext uri="{FF2B5EF4-FFF2-40B4-BE49-F238E27FC236}">
                <a16:creationId xmlns:a16="http://schemas.microsoft.com/office/drawing/2014/main" id="{86018E41-EB0E-4A24-89A8-F54E7C3646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8B0172-F09F-42C0-8258-5F93D84D399D}" type="slidenum">
              <a:rPr lang="de-DE" smtClean="0">
                <a:latin typeface="Arial" panose="020B0604020202020204" pitchFamily="34" charset="0"/>
              </a:rPr>
              <a:t>‹Nr.›</a:t>
            </a:fld>
            <a:endParaRPr lang="de-DE" dirty="0">
              <a:latin typeface="Arial" panose="020B0604020202020204" pitchFamily="34" charset="0"/>
            </a:endParaRPr>
          </a:p>
        </p:txBody>
      </p:sp>
    </p:spTree>
    <p:extLst>
      <p:ext uri="{BB962C8B-B14F-4D97-AF65-F5344CB8AC3E}">
        <p14:creationId xmlns:p14="http://schemas.microsoft.com/office/powerpoint/2010/main" val="3757408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328242A0-5330-4AA1-AA39-E6462421FCB6}" type="datetimeFigureOut">
              <a:rPr lang="de-DE" smtClean="0"/>
              <a:pPr/>
              <a:t>06.10.22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6BA05DA8-C72F-4E70-B8E5-22B7D26EA277}" type="slidenum">
              <a:rPr lang="de-DE" smtClean="0"/>
              <a:pPr/>
              <a:t>‹Nr.›</a:t>
            </a:fld>
            <a:endParaRPr lang="de-DE" dirty="0"/>
          </a:p>
        </p:txBody>
      </p:sp>
    </p:spTree>
    <p:extLst>
      <p:ext uri="{BB962C8B-B14F-4D97-AF65-F5344CB8AC3E}">
        <p14:creationId xmlns:p14="http://schemas.microsoft.com/office/powerpoint/2010/main" val="411306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6616" y="101602"/>
            <a:ext cx="7091742" cy="6807196"/>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330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30104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5806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266912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70259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dirty="0"/>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302846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Tree>
    <p:extLst>
      <p:ext uri="{BB962C8B-B14F-4D97-AF65-F5344CB8AC3E}">
        <p14:creationId xmlns:p14="http://schemas.microsoft.com/office/powerpoint/2010/main" val="293778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dirty="0"/>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4040891703"/>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dirty="0"/>
                        <a:t>Überschrift</a:t>
                      </a:r>
                    </a:p>
                  </a:txBody>
                  <a:tcPr anchor="ctr">
                    <a:solidFill>
                      <a:schemeClr val="accent2"/>
                    </a:solidFill>
                  </a:tcPr>
                </a:tc>
                <a:tc>
                  <a:txBody>
                    <a:bodyPr/>
                    <a:lstStyle/>
                    <a:p>
                      <a:pPr algn="ctr"/>
                      <a:r>
                        <a:rPr lang="de-DE" dirty="0"/>
                        <a:t>Punkt 1</a:t>
                      </a:r>
                    </a:p>
                  </a:txBody>
                  <a:tcPr anchor="ctr">
                    <a:solidFill>
                      <a:schemeClr val="accent1"/>
                    </a:solidFill>
                  </a:tcPr>
                </a:tc>
                <a:tc>
                  <a:txBody>
                    <a:bodyPr/>
                    <a:lstStyle/>
                    <a:p>
                      <a:pPr algn="ctr"/>
                      <a:r>
                        <a:rPr lang="de-DE" dirty="0"/>
                        <a:t>Punkt 2</a:t>
                      </a:r>
                    </a:p>
                  </a:txBody>
                  <a:tcPr anchor="ctr">
                    <a:solidFill>
                      <a:schemeClr val="accent1"/>
                    </a:solidFill>
                  </a:tcPr>
                </a:tc>
                <a:tc>
                  <a:txBody>
                    <a:bodyPr/>
                    <a:lstStyle/>
                    <a:p>
                      <a:pPr algn="ctr"/>
                      <a:r>
                        <a:rPr lang="de-DE" dirty="0"/>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dirty="0">
                          <a:solidFill>
                            <a:schemeClr val="accent3">
                              <a:lumMod val="75000"/>
                            </a:schemeClr>
                          </a:solidFill>
                        </a:rPr>
                        <a:t>Produkt 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dirty="0">
                          <a:solidFill>
                            <a:schemeClr val="accent3">
                              <a:lumMod val="75000"/>
                            </a:schemeClr>
                          </a:solidFill>
                        </a:rPr>
                        <a:t>Produkt 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dirty="0">
                          <a:solidFill>
                            <a:schemeClr val="accent3">
                              <a:lumMod val="75000"/>
                            </a:schemeClr>
                          </a:solidFill>
                        </a:rPr>
                        <a:t>Produkt 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dirty="0">
                          <a:solidFill>
                            <a:schemeClr val="accent3">
                              <a:lumMod val="75000"/>
                            </a:schemeClr>
                          </a:solidFill>
                        </a:rPr>
                        <a:t>Produkt 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dirty="0">
                          <a:solidFill>
                            <a:schemeClr val="accent3">
                              <a:lumMod val="75000"/>
                            </a:schemeClr>
                          </a:solidFill>
                        </a:rPr>
                        <a:t>Produkt 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dirty="0">
                          <a:solidFill>
                            <a:schemeClr val="accent3">
                              <a:lumMod val="75000"/>
                            </a:schemeClr>
                          </a:solidFill>
                        </a:rPr>
                        <a:t>Produkt 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dirty="0">
                          <a:solidFill>
                            <a:schemeClr val="accent3">
                              <a:lumMod val="75000"/>
                            </a:schemeClr>
                          </a:solidFill>
                        </a:rPr>
                        <a:t>Summe</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2556370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dirty="0"/>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dirty="0"/>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dirty="0"/>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dirty="0"/>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Tree>
    <p:extLst>
      <p:ext uri="{BB962C8B-B14F-4D97-AF65-F5344CB8AC3E}">
        <p14:creationId xmlns:p14="http://schemas.microsoft.com/office/powerpoint/2010/main" val="160389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dirty="0"/>
              <a:t>Danke an alle Helferinnen und </a:t>
            </a:r>
            <a:r>
              <a:rPr lang="de-DE" dirty="0" err="1"/>
              <a:t>helfer</a:t>
            </a:r>
            <a:endParaRPr lang="de-DE" dirty="0"/>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p:txBody>
      </p:sp>
    </p:spTree>
    <p:extLst>
      <p:ext uri="{BB962C8B-B14F-4D97-AF65-F5344CB8AC3E}">
        <p14:creationId xmlns:p14="http://schemas.microsoft.com/office/powerpoint/2010/main" val="209142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4150575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4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7B87760-64CA-46BD-BCE6-19E9606483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5301710" y="-47084"/>
            <a:ext cx="6756399" cy="7053770"/>
          </a:xfrm>
          <a:prstGeom prst="rect">
            <a:avLst/>
          </a:prstGeom>
        </p:spPr>
      </p:pic>
    </p:spTree>
    <p:extLst>
      <p:ext uri="{BB962C8B-B14F-4D97-AF65-F5344CB8AC3E}">
        <p14:creationId xmlns:p14="http://schemas.microsoft.com/office/powerpoint/2010/main" val="1871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Foliennummernplatzhalter 4">
            <a:extLst>
              <a:ext uri="{FF2B5EF4-FFF2-40B4-BE49-F238E27FC236}">
                <a16:creationId xmlns:a16="http://schemas.microsoft.com/office/drawing/2014/main" id="{F1BFFFD5-B54B-4FB8-AE62-E5D9680A732A}"/>
              </a:ext>
            </a:extLst>
          </p:cNvPr>
          <p:cNvSpPr>
            <a:spLocks noGrp="1"/>
          </p:cNvSpPr>
          <p:nvPr>
            <p:ph type="sldNum" sz="quarter" idx="12"/>
          </p:nvPr>
        </p:nvSpPr>
        <p:spPr>
          <a:xfrm>
            <a:off x="7351960" y="6459041"/>
            <a:ext cx="2743200" cy="287378"/>
          </a:xfrm>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7" name="Fußzeilenplatzhalter 2">
            <a:extLst>
              <a:ext uri="{FF2B5EF4-FFF2-40B4-BE49-F238E27FC236}">
                <a16:creationId xmlns:a16="http://schemas.microsoft.com/office/drawing/2014/main" id="{FE3A1DA6-43D6-4018-81D1-24611FC67887}"/>
              </a:ext>
            </a:extLst>
          </p:cNvPr>
          <p:cNvSpPr>
            <a:spLocks noGrp="1"/>
          </p:cNvSpPr>
          <p:nvPr>
            <p:ph type="ftr" sz="quarter" idx="13"/>
          </p:nvPr>
        </p:nvSpPr>
        <p:spPr>
          <a:xfrm>
            <a:off x="334962" y="6459041"/>
            <a:ext cx="5341929" cy="287378"/>
          </a:xfrm>
        </p:spPr>
        <p:txBody>
          <a:bodyPr/>
          <a:lstStyle>
            <a:lvl1pPr>
              <a:defRPr>
                <a:solidFill>
                  <a:schemeClr val="accent3">
                    <a:lumMod val="75000"/>
                  </a:schemeClr>
                </a:solidFill>
              </a:defRPr>
            </a:lvl1pPr>
          </a:lstStyle>
          <a:p>
            <a:r>
              <a:rPr lang="de-DE"/>
              <a:t>Lichtblicke für Kinder 2022 – Stiftung der Deutschen Lions  – August 2022</a:t>
            </a:r>
          </a:p>
        </p:txBody>
      </p:sp>
      <p:sp>
        <p:nvSpPr>
          <p:cNvPr id="8" name="Rechteck 7">
            <a:extLst>
              <a:ext uri="{FF2B5EF4-FFF2-40B4-BE49-F238E27FC236}">
                <a16:creationId xmlns:a16="http://schemas.microsoft.com/office/drawing/2014/main" id="{6E9D8313-67B9-41D1-B98F-6800752C549E}"/>
              </a:ext>
            </a:extLst>
          </p:cNvPr>
          <p:cNvSpPr/>
          <p:nvPr userDrawn="1"/>
        </p:nvSpPr>
        <p:spPr>
          <a:xfrm>
            <a:off x="259976" y="1201271"/>
            <a:ext cx="3908612"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6D565D07-1CF3-4736-AEA1-327C27BFB0C5}"/>
              </a:ext>
            </a:extLst>
          </p:cNvPr>
          <p:cNvSpPr>
            <a:spLocks noGrp="1"/>
          </p:cNvSpPr>
          <p:nvPr>
            <p:ph type="title"/>
          </p:nvPr>
        </p:nvSpPr>
        <p:spPr>
          <a:xfrm>
            <a:off x="334963" y="333379"/>
            <a:ext cx="11522074" cy="1032506"/>
          </a:xfrm>
        </p:spPr>
        <p:txBody>
          <a:bodyPr/>
          <a:lstStyle/>
          <a:p>
            <a:r>
              <a:rPr lang="de-DE" dirty="0"/>
              <a:t>Wir sind für Sie da.</a:t>
            </a:r>
          </a:p>
        </p:txBody>
      </p:sp>
      <p:sp>
        <p:nvSpPr>
          <p:cNvPr id="10" name="Foliennummernplatzhalter 3">
            <a:extLst>
              <a:ext uri="{FF2B5EF4-FFF2-40B4-BE49-F238E27FC236}">
                <a16:creationId xmlns:a16="http://schemas.microsoft.com/office/drawing/2014/main" id="{01AE040A-FCB5-433D-B2D6-B05A1B34E5F7}"/>
              </a:ext>
            </a:extLst>
          </p:cNvPr>
          <p:cNvSpPr txBox="1">
            <a:spLocks/>
          </p:cNvSpPr>
          <p:nvPr userDrawn="1"/>
        </p:nvSpPr>
        <p:spPr>
          <a:xfrm>
            <a:off x="7351960" y="6459041"/>
            <a:ext cx="2743200" cy="287378"/>
          </a:xfrm>
          <a:prstGeom prst="rect">
            <a:avLst/>
          </a:prstGeom>
        </p:spPr>
        <p:txBody>
          <a:bodyPr vert="horz" lIns="91440" tIns="45720" rIns="0" bIns="45720" rtlCol="0" anchor="ctr"/>
          <a:lstStyle>
            <a:defPPr>
              <a:defRPr lang="de-DE"/>
            </a:defPPr>
            <a:lvl1pPr marL="0" algn="r"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A8BD-E949-4BEE-BC04-18DF6B43ADBB}" type="slidenum">
              <a:rPr lang="de-DE" smtClean="0"/>
              <a:pPr/>
              <a:t>‹Nr.›</a:t>
            </a:fld>
            <a:endParaRPr lang="de-DE"/>
          </a:p>
        </p:txBody>
      </p:sp>
      <p:sp>
        <p:nvSpPr>
          <p:cNvPr id="11" name="Fußzeilenplatzhalter 4">
            <a:extLst>
              <a:ext uri="{FF2B5EF4-FFF2-40B4-BE49-F238E27FC236}">
                <a16:creationId xmlns:a16="http://schemas.microsoft.com/office/drawing/2014/main" id="{7797095F-0DBD-40CF-9B72-324F9CCC4983}"/>
              </a:ext>
            </a:extLst>
          </p:cNvPr>
          <p:cNvSpPr txBox="1">
            <a:spLocks/>
          </p:cNvSpPr>
          <p:nvPr userDrawn="1"/>
        </p:nvSpPr>
        <p:spPr>
          <a:xfrm>
            <a:off x="334962" y="6459041"/>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Vorstandsbericht, PCC Christiane Lafeld, Stiftungsratssitzung, 19.03.2021</a:t>
            </a:r>
          </a:p>
        </p:txBody>
      </p:sp>
      <p:pic>
        <p:nvPicPr>
          <p:cNvPr id="12" name="Grafik 11">
            <a:extLst>
              <a:ext uri="{FF2B5EF4-FFF2-40B4-BE49-F238E27FC236}">
                <a16:creationId xmlns:a16="http://schemas.microsoft.com/office/drawing/2014/main" id="{E23DCC35-AE1A-43F7-8939-C2D09ADBE2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23560" y="334229"/>
            <a:ext cx="3092444" cy="740104"/>
          </a:xfrm>
          <a:prstGeom prst="rect">
            <a:avLst/>
          </a:prstGeom>
        </p:spPr>
      </p:pic>
      <p:pic>
        <p:nvPicPr>
          <p:cNvPr id="13" name="Inhaltsplatzhalter 6" descr="Ein Bild, das Gras, draußen, Pflanze, Parken enthält.&#10;&#10;Automatisch generierte Beschreibung">
            <a:extLst>
              <a:ext uri="{FF2B5EF4-FFF2-40B4-BE49-F238E27FC236}">
                <a16:creationId xmlns:a16="http://schemas.microsoft.com/office/drawing/2014/main" id="{AFC3D0BC-7B7C-49E9-8A74-E4D59DE378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110532" y="1878227"/>
            <a:ext cx="12081467" cy="5004487"/>
          </a:xfrm>
          <a:prstGeom prst="rect">
            <a:avLst/>
          </a:prstGeom>
        </p:spPr>
      </p:pic>
      <p:pic>
        <p:nvPicPr>
          <p:cNvPr id="14" name="Grafik 13">
            <a:extLst>
              <a:ext uri="{FF2B5EF4-FFF2-40B4-BE49-F238E27FC236}">
                <a16:creationId xmlns:a16="http://schemas.microsoft.com/office/drawing/2014/main" id="{2F6171D2-F941-4469-9878-664C0D2845C7}"/>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ackgroundRemoval t="0" b="79182" l="0" r="88459"/>
                    </a14:imgEffect>
                  </a14:imgLayer>
                </a14:imgProps>
              </a:ext>
              <a:ext uri="{28A0092B-C50C-407E-A947-70E740481C1C}">
                <a14:useLocalDpi xmlns:a14="http://schemas.microsoft.com/office/drawing/2010/main"/>
              </a:ext>
            </a:extLst>
          </a:blip>
          <a:srcRect/>
          <a:stretch/>
        </p:blipFill>
        <p:spPr>
          <a:xfrm>
            <a:off x="110530" y="5068563"/>
            <a:ext cx="9398080" cy="3355711"/>
          </a:xfrm>
          <a:prstGeom prst="rect">
            <a:avLst/>
          </a:prstGeom>
        </p:spPr>
      </p:pic>
      <p:pic>
        <p:nvPicPr>
          <p:cNvPr id="15" name="Grafik 14">
            <a:extLst>
              <a:ext uri="{FF2B5EF4-FFF2-40B4-BE49-F238E27FC236}">
                <a16:creationId xmlns:a16="http://schemas.microsoft.com/office/drawing/2014/main" id="{F7A42F49-7451-495B-9EC9-92859BFC8E5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05926" y="3429000"/>
            <a:ext cx="2295330" cy="2171630"/>
          </a:xfrm>
          <a:prstGeom prst="rect">
            <a:avLst/>
          </a:prstGeom>
        </p:spPr>
      </p:pic>
      <p:sp>
        <p:nvSpPr>
          <p:cNvPr id="16" name="Freihandform: Form 15">
            <a:extLst>
              <a:ext uri="{FF2B5EF4-FFF2-40B4-BE49-F238E27FC236}">
                <a16:creationId xmlns:a16="http://schemas.microsoft.com/office/drawing/2014/main" id="{762FB87D-9445-47ED-96E3-F211E0F17EA0}"/>
              </a:ext>
            </a:extLst>
          </p:cNvPr>
          <p:cNvSpPr/>
          <p:nvPr userDrawn="1"/>
        </p:nvSpPr>
        <p:spPr>
          <a:xfrm>
            <a:off x="11016691" y="3979475"/>
            <a:ext cx="1175310" cy="2903239"/>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Grafik 16">
            <a:extLst>
              <a:ext uri="{FF2B5EF4-FFF2-40B4-BE49-F238E27FC236}">
                <a16:creationId xmlns:a16="http://schemas.microsoft.com/office/drawing/2014/main" id="{37417321-DF2E-4816-941C-9DC66C40D50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sp>
        <p:nvSpPr>
          <p:cNvPr id="18" name="Rechteck 17">
            <a:extLst>
              <a:ext uri="{FF2B5EF4-FFF2-40B4-BE49-F238E27FC236}">
                <a16:creationId xmlns:a16="http://schemas.microsoft.com/office/drawing/2014/main" id="{4D3337C7-B5D3-4379-A547-709162EDF4E8}"/>
              </a:ext>
            </a:extLst>
          </p:cNvPr>
          <p:cNvSpPr/>
          <p:nvPr userDrawn="1"/>
        </p:nvSpPr>
        <p:spPr>
          <a:xfrm>
            <a:off x="110530" y="1878227"/>
            <a:ext cx="12081470" cy="2707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70CCE15C-5F8C-410D-966B-2EA5846E0F2D}"/>
              </a:ext>
            </a:extLst>
          </p:cNvPr>
          <p:cNvSpPr txBox="1"/>
          <p:nvPr userDrawn="1"/>
        </p:nvSpPr>
        <p:spPr>
          <a:xfrm>
            <a:off x="10493303" y="1841213"/>
            <a:ext cx="2289689" cy="307777"/>
          </a:xfrm>
          <a:prstGeom prst="rect">
            <a:avLst/>
          </a:prstGeom>
          <a:noFill/>
        </p:spPr>
        <p:txBody>
          <a:bodyPr wrap="square" rtlCol="0">
            <a:spAutoFit/>
          </a:bodyPr>
          <a:lstStyle/>
          <a:p>
            <a:r>
              <a:rPr lang="de-DE" sz="1400" b="1" dirty="0">
                <a:solidFill>
                  <a:schemeClr val="accent3">
                    <a:lumMod val="75000"/>
                  </a:schemeClr>
                </a:solidFill>
              </a:rPr>
              <a:t>stiftung@lions.de</a:t>
            </a:r>
          </a:p>
        </p:txBody>
      </p:sp>
    </p:spTree>
    <p:extLst>
      <p:ext uri="{BB962C8B-B14F-4D97-AF65-F5344CB8AC3E}">
        <p14:creationId xmlns:p14="http://schemas.microsoft.com/office/powerpoint/2010/main" val="283165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BA7ED56-5090-456B-A3A6-D75B506B23F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53025" y="101601"/>
            <a:ext cx="7047940" cy="6756395"/>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86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7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56616" y="101602"/>
            <a:ext cx="7044349" cy="6807196"/>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38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8_Titelfolie">
    <p:bg>
      <p:bgPr>
        <a:solidFill>
          <a:schemeClr val="bg1"/>
        </a:solidFill>
        <a:effectLst/>
      </p:bgPr>
    </p:bg>
    <p:spTree>
      <p:nvGrpSpPr>
        <p:cNvPr id="1" name=""/>
        <p:cNvGrpSpPr/>
        <p:nvPr/>
      </p:nvGrpSpPr>
      <p:grpSpPr>
        <a:xfrm>
          <a:off x="0" y="0"/>
          <a:ext cx="0" cy="0"/>
          <a:chOff x="0" y="0"/>
          <a:chExt cx="0" cy="0"/>
        </a:xfrm>
      </p:grpSpPr>
      <p:pic>
        <p:nvPicPr>
          <p:cNvPr id="9" name="Grafik 8" descr="Ein Bild, das drinnen, Person, Wand, tragen enthält.&#10;&#10;Automatisch generierte Beschreibung">
            <a:extLst>
              <a:ext uri="{FF2B5EF4-FFF2-40B4-BE49-F238E27FC236}">
                <a16:creationId xmlns:a16="http://schemas.microsoft.com/office/drawing/2014/main" id="{4F58DCBB-7CC9-4531-A62F-1D5485D268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085708" y="112725"/>
            <a:ext cx="7106291" cy="6735001"/>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157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6" name="Grafik 15" descr="Ein Bild, das Mann, Person, Kleidung, Schlips enthält.&#10;&#10;Automatisch generierte Beschreibung">
            <a:extLst>
              <a:ext uri="{FF2B5EF4-FFF2-40B4-BE49-F238E27FC236}">
                <a16:creationId xmlns:a16="http://schemas.microsoft.com/office/drawing/2014/main" id="{B07ED51E-C7AA-49EE-85A9-8C388771A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8995" y="98583"/>
            <a:ext cx="7113005" cy="6759417"/>
          </a:xfrm>
          <a:prstGeom prst="rect">
            <a:avLst/>
          </a:prstGeom>
        </p:spPr>
      </p:pic>
    </p:spTree>
    <p:extLst>
      <p:ext uri="{BB962C8B-B14F-4D97-AF65-F5344CB8AC3E}">
        <p14:creationId xmlns:p14="http://schemas.microsoft.com/office/powerpoint/2010/main" val="2430514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7D84C4CE-56DE-4B44-B034-A99DED705A9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153025" y="101599"/>
            <a:ext cx="7038975" cy="6799274"/>
          </a:xfrm>
          <a:prstGeom prst="rect">
            <a:avLst/>
          </a:prstGeom>
        </p:spPr>
      </p:pic>
    </p:spTree>
    <p:extLst>
      <p:ext uri="{BB962C8B-B14F-4D97-AF65-F5344CB8AC3E}">
        <p14:creationId xmlns:p14="http://schemas.microsoft.com/office/powerpoint/2010/main" val="2679111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Titelfolie">
    <p:bg>
      <p:bgPr>
        <a:solidFill>
          <a:schemeClr val="bg1"/>
        </a:solidFill>
        <a:effectLst/>
      </p:bgPr>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AB0556B-DB2F-4B69-BC67-1959C3E718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03"/>
          <a:stretch/>
        </p:blipFill>
        <p:spPr>
          <a:xfrm>
            <a:off x="5161989" y="0"/>
            <a:ext cx="7030011" cy="6858000"/>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233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9" name="Grafik 8" descr="Ein Bild, das Spiel, stehend enthält.&#10;&#10;Automatisch generierte Beschreibung">
            <a:extLst>
              <a:ext uri="{FF2B5EF4-FFF2-40B4-BE49-F238E27FC236}">
                <a16:creationId xmlns:a16="http://schemas.microsoft.com/office/drawing/2014/main" id="{51EBAF40-AEB5-4C14-965A-4D1F9623C66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54930" y="106679"/>
            <a:ext cx="7046595" cy="6757427"/>
          </a:xfrm>
          <a:prstGeom prst="rect">
            <a:avLst/>
          </a:prstGeom>
        </p:spPr>
      </p:pic>
    </p:spTree>
    <p:extLst>
      <p:ext uri="{BB962C8B-B14F-4D97-AF65-F5344CB8AC3E}">
        <p14:creationId xmlns:p14="http://schemas.microsoft.com/office/powerpoint/2010/main" val="5236694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6" name="Grafik 15" descr="Ein Bild, das Mann, Person, Kleidung, Schlips enthält.&#10;&#10;Automatisch generierte Beschreibung">
            <a:extLst>
              <a:ext uri="{FF2B5EF4-FFF2-40B4-BE49-F238E27FC236}">
                <a16:creationId xmlns:a16="http://schemas.microsoft.com/office/drawing/2014/main" id="{B07ED51E-C7AA-49EE-85A9-8C388771A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8995" y="98583"/>
            <a:ext cx="7113005" cy="6759417"/>
          </a:xfrm>
          <a:prstGeom prst="rect">
            <a:avLst/>
          </a:prstGeom>
        </p:spPr>
      </p:pic>
      <p:pic>
        <p:nvPicPr>
          <p:cNvPr id="9" name="Grafik 8">
            <a:extLst>
              <a:ext uri="{FF2B5EF4-FFF2-40B4-BE49-F238E27FC236}">
                <a16:creationId xmlns:a16="http://schemas.microsoft.com/office/drawing/2014/main" id="{15EEE65A-DA17-4412-A475-2EC32E2FFFC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078994" y="95251"/>
            <a:ext cx="7113005" cy="6762750"/>
          </a:xfrm>
          <a:prstGeom prst="rect">
            <a:avLst/>
          </a:prstGeom>
        </p:spPr>
      </p:pic>
    </p:spTree>
    <p:extLst>
      <p:ext uri="{BB962C8B-B14F-4D97-AF65-F5344CB8AC3E}">
        <p14:creationId xmlns:p14="http://schemas.microsoft.com/office/powerpoint/2010/main" val="1131073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BB452C-DA87-4545-8DF8-34C45F639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87385" y="50800"/>
            <a:ext cx="8288392" cy="6808382"/>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912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5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67B87760-64CA-46BD-BCE6-19E9606483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3202" y="108384"/>
            <a:ext cx="7113707" cy="6746928"/>
          </a:xfrm>
          <a:prstGeom prst="rect">
            <a:avLst/>
          </a:prstGeom>
        </p:spPr>
      </p:pic>
    </p:spTree>
    <p:extLst>
      <p:ext uri="{BB962C8B-B14F-4D97-AF65-F5344CB8AC3E}">
        <p14:creationId xmlns:p14="http://schemas.microsoft.com/office/powerpoint/2010/main" val="2403555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9_Titelfolie">
    <p:bg>
      <p:bgPr>
        <a:solidFill>
          <a:schemeClr val="bg1"/>
        </a:solidFill>
        <a:effectLst/>
      </p:bgPr>
    </p:bg>
    <p:spTree>
      <p:nvGrpSpPr>
        <p:cNvPr id="1" name=""/>
        <p:cNvGrpSpPr/>
        <p:nvPr/>
      </p:nvGrpSpPr>
      <p:grpSpPr>
        <a:xfrm>
          <a:off x="0" y="0"/>
          <a:ext cx="0" cy="0"/>
          <a:chOff x="0" y="0"/>
          <a:chExt cx="0" cy="0"/>
        </a:xfrm>
      </p:grpSpPr>
      <p:pic>
        <p:nvPicPr>
          <p:cNvPr id="9" name="Inhaltsplatzhalter 6">
            <a:extLst>
              <a:ext uri="{FF2B5EF4-FFF2-40B4-BE49-F238E27FC236}">
                <a16:creationId xmlns:a16="http://schemas.microsoft.com/office/drawing/2014/main" id="{43AC4DE7-F6E4-44AC-9255-622F3A0B18E6}"/>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153885" y="101601"/>
            <a:ext cx="7047080" cy="675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312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10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29E08F1E-7F0D-462E-91CF-7961D621BD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0" name="Grafik 9" descr="Ein Bild, das Baum, draußen, Garten enthält.&#10;&#10;Automatisch generierte Beschreibung">
            <a:extLst>
              <a:ext uri="{FF2B5EF4-FFF2-40B4-BE49-F238E27FC236}">
                <a16:creationId xmlns:a16="http://schemas.microsoft.com/office/drawing/2014/main" id="{94F34AE0-7681-4EF9-82E3-39E0EB9CF39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26182" y="104775"/>
            <a:ext cx="7065818" cy="6753225"/>
          </a:xfrm>
          <a:prstGeom prst="rect">
            <a:avLst/>
          </a:prstGeom>
        </p:spPr>
      </p:pic>
      <p:sp>
        <p:nvSpPr>
          <p:cNvPr id="12" name="Textfeld 11">
            <a:extLst>
              <a:ext uri="{FF2B5EF4-FFF2-40B4-BE49-F238E27FC236}">
                <a16:creationId xmlns:a16="http://schemas.microsoft.com/office/drawing/2014/main" id="{AAAA56A3-CEF3-4B52-8970-4AB06BDC4CD9}"/>
              </a:ext>
            </a:extLst>
          </p:cNvPr>
          <p:cNvSpPr txBox="1"/>
          <p:nvPr userDrawn="1"/>
        </p:nvSpPr>
        <p:spPr>
          <a:xfrm>
            <a:off x="10143041" y="6425128"/>
            <a:ext cx="2048959" cy="307777"/>
          </a:xfrm>
          <a:prstGeom prst="rect">
            <a:avLst/>
          </a:prstGeom>
          <a:noFill/>
        </p:spPr>
        <p:txBody>
          <a:bodyPr wrap="none" rtlCol="0">
            <a:spAutoFit/>
          </a:bodyPr>
          <a:lstStyle/>
          <a:p>
            <a:r>
              <a:rPr lang="de-DE" sz="1400" dirty="0">
                <a:solidFill>
                  <a:schemeClr val="bg1"/>
                </a:solidFill>
              </a:rPr>
              <a:t>Bild: Bettina </a:t>
            </a:r>
            <a:r>
              <a:rPr lang="de-DE" sz="1400" dirty="0" err="1">
                <a:solidFill>
                  <a:schemeClr val="bg1"/>
                </a:solidFill>
              </a:rPr>
              <a:t>Saidowsky</a:t>
            </a:r>
            <a:endParaRPr lang="de-DE" sz="1400" dirty="0">
              <a:solidFill>
                <a:schemeClr val="bg1"/>
              </a:solidFill>
            </a:endParaRPr>
          </a:p>
        </p:txBody>
      </p:sp>
    </p:spTree>
    <p:extLst>
      <p:ext uri="{BB962C8B-B14F-4D97-AF65-F5344CB8AC3E}">
        <p14:creationId xmlns:p14="http://schemas.microsoft.com/office/powerpoint/2010/main" val="1928775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dirty="0"/>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dirty="0"/>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dirty="0"/>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Tree>
    <p:extLst>
      <p:ext uri="{BB962C8B-B14F-4D97-AF65-F5344CB8AC3E}">
        <p14:creationId xmlns:p14="http://schemas.microsoft.com/office/powerpoint/2010/main" val="673256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1" name="Grafik 10">
            <a:extLst>
              <a:ext uri="{FF2B5EF4-FFF2-40B4-BE49-F238E27FC236}">
                <a16:creationId xmlns:a16="http://schemas.microsoft.com/office/drawing/2014/main" id="{5A64FAF8-91E9-41B6-8958-F86923B61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3316" y="368826"/>
            <a:ext cx="2757716" cy="580051"/>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69227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4036355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Bild + Tex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2448C1B-3F12-472E-A345-BF7D19C0F802}"/>
              </a:ext>
            </a:extLst>
          </p:cNvPr>
          <p:cNvSpPr/>
          <p:nvPr userDrawn="1"/>
        </p:nvSpPr>
        <p:spPr>
          <a:xfrm>
            <a:off x="4213859" y="1556441"/>
            <a:ext cx="7643177" cy="4647136"/>
          </a:xfrm>
          <a:custGeom>
            <a:avLst/>
            <a:gdLst>
              <a:gd name="connsiteX0" fmla="*/ 0 w 7789862"/>
              <a:gd name="connsiteY0" fmla="*/ 0 h 4797743"/>
              <a:gd name="connsiteX1" fmla="*/ 7789862 w 7789862"/>
              <a:gd name="connsiteY1" fmla="*/ 0 h 4797743"/>
              <a:gd name="connsiteX2" fmla="*/ 7789862 w 7789862"/>
              <a:gd name="connsiteY2" fmla="*/ 4797743 h 4797743"/>
              <a:gd name="connsiteX3" fmla="*/ 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80010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3750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791369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16628 w 7789862"/>
              <a:gd name="connsiteY3" fmla="*/ 4797743 h 4797743"/>
              <a:gd name="connsiteX4" fmla="*/ 0 w 7789862"/>
              <a:gd name="connsiteY4" fmla="*/ 0 h 4797743"/>
              <a:gd name="connsiteX0" fmla="*/ 0 w 7789862"/>
              <a:gd name="connsiteY0" fmla="*/ 0 h 4797743"/>
              <a:gd name="connsiteX1" fmla="*/ 7789862 w 7789862"/>
              <a:gd name="connsiteY1" fmla="*/ 0 h 4797743"/>
              <a:gd name="connsiteX2" fmla="*/ 7789862 w 7789862"/>
              <a:gd name="connsiteY2" fmla="*/ 4797743 h 4797743"/>
              <a:gd name="connsiteX3" fmla="*/ 603685 w 7789862"/>
              <a:gd name="connsiteY3" fmla="*/ 4797743 h 4797743"/>
              <a:gd name="connsiteX4" fmla="*/ 0 w 7789862"/>
              <a:gd name="connsiteY4" fmla="*/ 0 h 4797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9862" h="4797743">
                <a:moveTo>
                  <a:pt x="0" y="0"/>
                </a:moveTo>
                <a:lnTo>
                  <a:pt x="7789862" y="0"/>
                </a:lnTo>
                <a:lnTo>
                  <a:pt x="7789862" y="4797743"/>
                </a:lnTo>
                <a:lnTo>
                  <a:pt x="603685" y="479774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876800" y="1841184"/>
            <a:ext cx="6698428" cy="4288154"/>
          </a:xfrm>
          <a:noFill/>
        </p:spPr>
        <p:txBody>
          <a:bodyPr vert="horz" lIns="90000" tIns="90000" rIns="0" bIns="45720" rtlCol="0">
            <a:noAutofit/>
          </a:bodyPr>
          <a:lstStyle>
            <a:lvl1pPr>
              <a:defRPr lang="de-DE" dirty="0" smtClean="0">
                <a:solidFill>
                  <a:schemeClr val="bg1"/>
                </a:solidFill>
              </a:defRPr>
            </a:lvl1pPr>
            <a:lvl2pPr>
              <a:defRPr lang="de-DE" dirty="0" smtClean="0">
                <a:solidFill>
                  <a:schemeClr val="bg1"/>
                </a:solidFill>
              </a:defRPr>
            </a:lvl2pPr>
            <a:lvl3pPr>
              <a:defRPr lang="de-DE" dirty="0" smtClean="0">
                <a:solidFill>
                  <a:schemeClr val="bg1"/>
                </a:solidFill>
              </a:defRPr>
            </a:lvl3pPr>
            <a:lvl4pPr>
              <a:defRPr lang="de-DE" dirty="0" smtClean="0">
                <a:solidFill>
                  <a:schemeClr val="bg1"/>
                </a:solidFill>
              </a:defRPr>
            </a:lvl4pPr>
            <a:lvl5pPr>
              <a:defRPr lang="de-DE" dirty="0">
                <a:solidFill>
                  <a:schemeClr val="bg1"/>
                </a:solidFill>
              </a:defRPr>
            </a:lvl5pPr>
          </a:lstStyle>
          <a:p>
            <a:pPr lvl="0">
              <a:buClr>
                <a:schemeClr val="bg1"/>
              </a:buClr>
            </a:pPr>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2" y="1556441"/>
            <a:ext cx="4332288" cy="4647136"/>
          </a:xfrm>
          <a:custGeom>
            <a:avLst/>
            <a:gdLst>
              <a:gd name="connsiteX0" fmla="*/ 0 w 4394200"/>
              <a:gd name="connsiteY0" fmla="*/ 0 h 4906534"/>
              <a:gd name="connsiteX1" fmla="*/ 4394200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4003675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70338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394200"/>
              <a:gd name="connsiteY0" fmla="*/ 0 h 4906534"/>
              <a:gd name="connsiteX1" fmla="*/ 3947704 w 4394200"/>
              <a:gd name="connsiteY1" fmla="*/ 0 h 4906534"/>
              <a:gd name="connsiteX2" fmla="*/ 4394200 w 4394200"/>
              <a:gd name="connsiteY2" fmla="*/ 4906534 h 4906534"/>
              <a:gd name="connsiteX3" fmla="*/ 0 w 4394200"/>
              <a:gd name="connsiteY3" fmla="*/ 4906534 h 4906534"/>
              <a:gd name="connsiteX4" fmla="*/ 0 w 4394200"/>
              <a:gd name="connsiteY4" fmla="*/ 0 h 4906534"/>
              <a:gd name="connsiteX0" fmla="*/ 0 w 4776450"/>
              <a:gd name="connsiteY0" fmla="*/ 0 h 4906534"/>
              <a:gd name="connsiteX1" fmla="*/ 3947704 w 4776450"/>
              <a:gd name="connsiteY1" fmla="*/ 0 h 4906534"/>
              <a:gd name="connsiteX2" fmla="*/ 4776450 w 4776450"/>
              <a:gd name="connsiteY2" fmla="*/ 4906534 h 4906534"/>
              <a:gd name="connsiteX3" fmla="*/ 0 w 4776450"/>
              <a:gd name="connsiteY3" fmla="*/ 4906534 h 4906534"/>
              <a:gd name="connsiteX4" fmla="*/ 0 w 4776450"/>
              <a:gd name="connsiteY4" fmla="*/ 0 h 4906534"/>
              <a:gd name="connsiteX0" fmla="*/ 0 w 4575266"/>
              <a:gd name="connsiteY0" fmla="*/ 0 h 4906534"/>
              <a:gd name="connsiteX1" fmla="*/ 3947704 w 4575266"/>
              <a:gd name="connsiteY1" fmla="*/ 0 h 4906534"/>
              <a:gd name="connsiteX2" fmla="*/ 4575266 w 4575266"/>
              <a:gd name="connsiteY2" fmla="*/ 4906534 h 4906534"/>
              <a:gd name="connsiteX3" fmla="*/ 0 w 4575266"/>
              <a:gd name="connsiteY3" fmla="*/ 4906534 h 4906534"/>
              <a:gd name="connsiteX4" fmla="*/ 0 w 4575266"/>
              <a:gd name="connsiteY4" fmla="*/ 0 h 490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266" h="4906534">
                <a:moveTo>
                  <a:pt x="0" y="0"/>
                </a:moveTo>
                <a:lnTo>
                  <a:pt x="3947704" y="0"/>
                </a:lnTo>
                <a:lnTo>
                  <a:pt x="4575266" y="4906534"/>
                </a:lnTo>
                <a:lnTo>
                  <a:pt x="0" y="4906534"/>
                </a:lnTo>
                <a:lnTo>
                  <a:pt x="0" y="0"/>
                </a:lnTo>
                <a:close/>
              </a:path>
            </a:pathLst>
          </a:cu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79233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Bild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448C3-1551-47EC-8531-F495648EF148}"/>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4" name="Inhaltsplatzhalter 3">
            <a:extLst>
              <a:ext uri="{FF2B5EF4-FFF2-40B4-BE49-F238E27FC236}">
                <a16:creationId xmlns:a16="http://schemas.microsoft.com/office/drawing/2014/main" id="{A9F5C954-081F-4945-BB31-B7768544D619}"/>
              </a:ext>
            </a:extLst>
          </p:cNvPr>
          <p:cNvSpPr>
            <a:spLocks noGrp="1"/>
          </p:cNvSpPr>
          <p:nvPr>
            <p:ph sz="half" idx="2"/>
          </p:nvPr>
        </p:nvSpPr>
        <p:spPr>
          <a:xfrm>
            <a:off x="4354286" y="1844675"/>
            <a:ext cx="7220942" cy="4284663"/>
          </a:xfrm>
        </p:spPr>
        <p:txBody>
          <a:bodyPr vert="horz" lIns="0" tIns="90000" rIns="0" bIns="45720" rtlCol="0">
            <a:noAutofit/>
          </a:bodyPr>
          <a:lstStyle>
            <a:lvl1pPr>
              <a:defRPr lang="de-DE" dirty="0" smtClean="0">
                <a:solidFill>
                  <a:schemeClr val="accent3">
                    <a:lumMod val="75000"/>
                  </a:schemeClr>
                </a:solidFill>
              </a:defRPr>
            </a:lvl1pPr>
            <a:lvl2pPr>
              <a:defRPr lang="de-DE" dirty="0" smtClean="0">
                <a:solidFill>
                  <a:schemeClr val="accent3">
                    <a:lumMod val="75000"/>
                  </a:schemeClr>
                </a:solidFill>
              </a:defRPr>
            </a:lvl2pPr>
            <a:lvl3pPr>
              <a:defRPr lang="de-DE" dirty="0" smtClean="0">
                <a:solidFill>
                  <a:schemeClr val="accent3">
                    <a:lumMod val="75000"/>
                  </a:schemeClr>
                </a:solidFill>
              </a:defRPr>
            </a:lvl3pPr>
            <a:lvl4pPr>
              <a:defRPr lang="de-DE" dirty="0" smtClean="0">
                <a:solidFill>
                  <a:schemeClr val="accent3">
                    <a:lumMod val="75000"/>
                  </a:schemeClr>
                </a:solidFill>
              </a:defRPr>
            </a:lvl4pPr>
            <a:lvl5pPr>
              <a:defRPr lang="de-DE" dirty="0">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a:extLst>
              <a:ext uri="{FF2B5EF4-FFF2-40B4-BE49-F238E27FC236}">
                <a16:creationId xmlns:a16="http://schemas.microsoft.com/office/drawing/2014/main" id="{FC961A56-8ED4-46FD-87A5-FB31DA5F7FA0}"/>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5" name="Fußzeilenplatzhalter 4">
            <a:extLst>
              <a:ext uri="{FF2B5EF4-FFF2-40B4-BE49-F238E27FC236}">
                <a16:creationId xmlns:a16="http://schemas.microsoft.com/office/drawing/2014/main" id="{B5B1B9C6-584F-45FA-A0C1-DF0805E6CBFE}"/>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
        <p:nvSpPr>
          <p:cNvPr id="9" name="Bildplatzhalter 8">
            <a:extLst>
              <a:ext uri="{FF2B5EF4-FFF2-40B4-BE49-F238E27FC236}">
                <a16:creationId xmlns:a16="http://schemas.microsoft.com/office/drawing/2014/main" id="{3E8BD3FE-3DC1-45BD-8BF5-33C1E05E03FA}"/>
              </a:ext>
            </a:extLst>
          </p:cNvPr>
          <p:cNvSpPr>
            <a:spLocks noGrp="1"/>
          </p:cNvSpPr>
          <p:nvPr>
            <p:ph type="pic" sz="quarter" idx="14"/>
          </p:nvPr>
        </p:nvSpPr>
        <p:spPr>
          <a:xfrm>
            <a:off x="334961" y="1556441"/>
            <a:ext cx="3741739" cy="4647136"/>
          </a:xfrm>
          <a:prstGeom prst="rect">
            <a:avLst/>
          </a:prstGeom>
        </p:spPr>
        <p:txBody>
          <a:bodyPr/>
          <a:lstStyle>
            <a:lvl1pPr>
              <a:defRPr>
                <a:solidFill>
                  <a:schemeClr val="accent3">
                    <a:lumMod val="75000"/>
                  </a:schemeClr>
                </a:solidFill>
              </a:defRPr>
            </a:lvl1pPr>
          </a:lstStyle>
          <a:p>
            <a:endParaRPr lang="de-DE" dirty="0"/>
          </a:p>
        </p:txBody>
      </p:sp>
      <p:cxnSp>
        <p:nvCxnSpPr>
          <p:cNvPr id="10" name="Gerader Verbinder 9" hidden="1">
            <a:extLst>
              <a:ext uri="{FF2B5EF4-FFF2-40B4-BE49-F238E27FC236}">
                <a16:creationId xmlns:a16="http://schemas.microsoft.com/office/drawing/2014/main" id="{324276E7-CABC-44AC-86DA-F0FB022F3B48}"/>
              </a:ext>
            </a:extLst>
          </p:cNvPr>
          <p:cNvCxnSpPr>
            <a:cxnSpLocks/>
          </p:cNvCxnSpPr>
          <p:nvPr userDrawn="1"/>
        </p:nvCxnSpPr>
        <p:spPr>
          <a:xfrm>
            <a:off x="334963" y="6125305"/>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3505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Bilder + Beschreibung">
    <p:spTree>
      <p:nvGrpSpPr>
        <p:cNvPr id="1" name=""/>
        <p:cNvGrpSpPr/>
        <p:nvPr/>
      </p:nvGrpSpPr>
      <p:grpSpPr>
        <a:xfrm>
          <a:off x="0" y="0"/>
          <a:ext cx="0" cy="0"/>
          <a:chOff x="0" y="0"/>
          <a:chExt cx="0" cy="0"/>
        </a:xfrm>
      </p:grpSpPr>
      <p:sp>
        <p:nvSpPr>
          <p:cNvPr id="12" name="Textplatzhalter 10">
            <a:extLst>
              <a:ext uri="{FF2B5EF4-FFF2-40B4-BE49-F238E27FC236}">
                <a16:creationId xmlns:a16="http://schemas.microsoft.com/office/drawing/2014/main" id="{B2B52BF8-10BC-4718-B911-0706E0A6A5C2}"/>
              </a:ext>
            </a:extLst>
          </p:cNvPr>
          <p:cNvSpPr>
            <a:spLocks noGrp="1"/>
          </p:cNvSpPr>
          <p:nvPr>
            <p:ph type="body" sz="quarter" idx="16" hasCustomPrompt="1"/>
          </p:nvPr>
        </p:nvSpPr>
        <p:spPr>
          <a:xfrm>
            <a:off x="334962" y="5002705"/>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3" name="Textplatzhalter 10">
            <a:extLst>
              <a:ext uri="{FF2B5EF4-FFF2-40B4-BE49-F238E27FC236}">
                <a16:creationId xmlns:a16="http://schemas.microsoft.com/office/drawing/2014/main" id="{4AFCF0B8-0EB1-4137-AE56-372DB300AF8C}"/>
              </a:ext>
            </a:extLst>
          </p:cNvPr>
          <p:cNvSpPr>
            <a:spLocks noGrp="1"/>
          </p:cNvSpPr>
          <p:nvPr>
            <p:ph type="body" sz="quarter" idx="17" hasCustomPrompt="1"/>
          </p:nvPr>
        </p:nvSpPr>
        <p:spPr>
          <a:xfrm>
            <a:off x="4304177" y="5002706"/>
            <a:ext cx="3583646"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14" name="Textplatzhalter 10">
            <a:extLst>
              <a:ext uri="{FF2B5EF4-FFF2-40B4-BE49-F238E27FC236}">
                <a16:creationId xmlns:a16="http://schemas.microsoft.com/office/drawing/2014/main" id="{A63F5975-261A-4487-B458-38275D044199}"/>
              </a:ext>
            </a:extLst>
          </p:cNvPr>
          <p:cNvSpPr>
            <a:spLocks noGrp="1"/>
          </p:cNvSpPr>
          <p:nvPr>
            <p:ph type="body" sz="quarter" idx="18" hasCustomPrompt="1"/>
          </p:nvPr>
        </p:nvSpPr>
        <p:spPr>
          <a:xfrm>
            <a:off x="8273389" y="5002704"/>
            <a:ext cx="3583647" cy="1126634"/>
          </a:xfrm>
          <a:noFill/>
        </p:spPr>
        <p:txBody>
          <a:bodyPr lIns="0" anchor="t" anchorCtr="0"/>
          <a:lstStyle>
            <a:lvl1pPr marL="0" indent="0" algn="l">
              <a:buNone/>
              <a:defRPr sz="1600" b="0">
                <a:solidFill>
                  <a:schemeClr val="accent3">
                    <a:lumMod val="75000"/>
                  </a:schemeClr>
                </a:solidFill>
              </a:defRPr>
            </a:lvl1pPr>
          </a:lstStyle>
          <a:p>
            <a:pPr lvl="0"/>
            <a:r>
              <a:rPr lang="de-DE" dirty="0"/>
              <a:t>Bildbeschreibung bearbeiten</a:t>
            </a:r>
          </a:p>
        </p:txBody>
      </p:sp>
      <p:sp>
        <p:nvSpPr>
          <p:cNvPr id="2" name="Titel 1">
            <a:extLst>
              <a:ext uri="{FF2B5EF4-FFF2-40B4-BE49-F238E27FC236}">
                <a16:creationId xmlns:a16="http://schemas.microsoft.com/office/drawing/2014/main" id="{43C03337-CE41-4610-A44D-EFAB0E16969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BA1849C8-2BE5-40D6-9005-3C75F64BBDB7}"/>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EC96A997-B5BF-470F-A0AF-75D4F48569E3}"/>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057170D6-715B-4E5D-8601-E7711BE54A39}"/>
              </a:ext>
            </a:extLst>
          </p:cNvPr>
          <p:cNvSpPr>
            <a:spLocks noGrp="1"/>
          </p:cNvSpPr>
          <p:nvPr>
            <p:ph type="pic" sz="quarter" idx="12"/>
          </p:nvPr>
        </p:nvSpPr>
        <p:spPr>
          <a:xfrm>
            <a:off x="4304177" y="2678453"/>
            <a:ext cx="3583646" cy="2324252"/>
          </a:xfrm>
        </p:spPr>
        <p:txBody>
          <a:bodyPr/>
          <a:lstStyle/>
          <a:p>
            <a:endParaRPr lang="de-DE"/>
          </a:p>
        </p:txBody>
      </p:sp>
      <p:sp>
        <p:nvSpPr>
          <p:cNvPr id="7" name="Bildplatzhalter 5">
            <a:extLst>
              <a:ext uri="{FF2B5EF4-FFF2-40B4-BE49-F238E27FC236}">
                <a16:creationId xmlns:a16="http://schemas.microsoft.com/office/drawing/2014/main" id="{F710399D-2118-4B5F-B79B-0ACFA31D0F47}"/>
              </a:ext>
            </a:extLst>
          </p:cNvPr>
          <p:cNvSpPr>
            <a:spLocks noGrp="1"/>
          </p:cNvSpPr>
          <p:nvPr>
            <p:ph type="pic" sz="quarter" idx="13"/>
          </p:nvPr>
        </p:nvSpPr>
        <p:spPr>
          <a:xfrm>
            <a:off x="334963" y="2678453"/>
            <a:ext cx="3583646" cy="2324252"/>
          </a:xfrm>
        </p:spPr>
        <p:txBody>
          <a:bodyPr/>
          <a:lstStyle/>
          <a:p>
            <a:endParaRPr lang="de-DE"/>
          </a:p>
        </p:txBody>
      </p:sp>
      <p:sp>
        <p:nvSpPr>
          <p:cNvPr id="8" name="Bildplatzhalter 5">
            <a:extLst>
              <a:ext uri="{FF2B5EF4-FFF2-40B4-BE49-F238E27FC236}">
                <a16:creationId xmlns:a16="http://schemas.microsoft.com/office/drawing/2014/main" id="{AE6E6FD4-54CD-433C-A2DE-F479A3F1A200}"/>
              </a:ext>
            </a:extLst>
          </p:cNvPr>
          <p:cNvSpPr>
            <a:spLocks noGrp="1"/>
          </p:cNvSpPr>
          <p:nvPr>
            <p:ph type="pic" sz="quarter" idx="14"/>
          </p:nvPr>
        </p:nvSpPr>
        <p:spPr>
          <a:xfrm>
            <a:off x="8273391" y="2678453"/>
            <a:ext cx="3583646" cy="2324252"/>
          </a:xfrm>
        </p:spPr>
        <p:txBody>
          <a:bodyPr/>
          <a:lstStyle/>
          <a:p>
            <a:endParaRPr lang="de-DE"/>
          </a:p>
        </p:txBody>
      </p:sp>
      <p:sp>
        <p:nvSpPr>
          <p:cNvPr id="11" name="Textplatzhalter 10">
            <a:extLst>
              <a:ext uri="{FF2B5EF4-FFF2-40B4-BE49-F238E27FC236}">
                <a16:creationId xmlns:a16="http://schemas.microsoft.com/office/drawing/2014/main" id="{54E27804-6736-4746-8FBC-7083B07A2965}"/>
              </a:ext>
            </a:extLst>
          </p:cNvPr>
          <p:cNvSpPr>
            <a:spLocks noGrp="1"/>
          </p:cNvSpPr>
          <p:nvPr>
            <p:ph type="body" sz="quarter" idx="15"/>
          </p:nvPr>
        </p:nvSpPr>
        <p:spPr>
          <a:xfrm>
            <a:off x="334963" y="1844674"/>
            <a:ext cx="11522075" cy="504077"/>
          </a:xfrm>
          <a:solidFill>
            <a:schemeClr val="accent2"/>
          </a:solidFill>
          <a:ln>
            <a:noFill/>
          </a:ln>
        </p:spPr>
        <p:txBody>
          <a:bodyPr anchor="ctr" anchorCtr="0"/>
          <a:lstStyle>
            <a:lvl1pPr marL="0" indent="0" algn="ctr">
              <a:buNone/>
              <a:defRPr b="1">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3976234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rstellung_1_Perso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87C4F9A-8E16-4E28-AF3A-20E42DE21C68}"/>
              </a:ext>
            </a:extLst>
          </p:cNvPr>
          <p:cNvSpPr/>
          <p:nvPr userDrawn="1"/>
        </p:nvSpPr>
        <p:spPr>
          <a:xfrm>
            <a:off x="4095748" y="3745706"/>
            <a:ext cx="7296151" cy="2031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BB7740E8-EB9D-4E4C-98D1-28DF9A60E716}"/>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6C2E9272-231A-4AC3-B809-8C78321D8C7D}"/>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83F77064-0A15-4F12-9BC5-73F6F91823F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F734D9A5-61F5-40D5-B8B0-21A5AAD905B5}"/>
              </a:ext>
            </a:extLst>
          </p:cNvPr>
          <p:cNvSpPr>
            <a:spLocks noGrp="1"/>
          </p:cNvSpPr>
          <p:nvPr>
            <p:ph type="pic" sz="quarter" idx="12"/>
          </p:nvPr>
        </p:nvSpPr>
        <p:spPr>
          <a:xfrm>
            <a:off x="800100" y="2328862"/>
            <a:ext cx="2914650" cy="3448050"/>
          </a:xfrm>
        </p:spPr>
        <p:txBody>
          <a:bodyPr/>
          <a:lstStyle/>
          <a:p>
            <a:endParaRPr lang="de-DE"/>
          </a:p>
        </p:txBody>
      </p:sp>
      <p:sp>
        <p:nvSpPr>
          <p:cNvPr id="7" name="Rechteck 6">
            <a:extLst>
              <a:ext uri="{FF2B5EF4-FFF2-40B4-BE49-F238E27FC236}">
                <a16:creationId xmlns:a16="http://schemas.microsoft.com/office/drawing/2014/main" id="{C66B4F4B-1CDF-40D1-A0B9-8C443737D519}"/>
              </a:ext>
            </a:extLst>
          </p:cNvPr>
          <p:cNvSpPr/>
          <p:nvPr userDrawn="1"/>
        </p:nvSpPr>
        <p:spPr>
          <a:xfrm>
            <a:off x="4095748" y="2328862"/>
            <a:ext cx="7296151" cy="1032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8A732418-7DA6-408D-8739-CABFAAD635C3}"/>
              </a:ext>
            </a:extLst>
          </p:cNvPr>
          <p:cNvSpPr>
            <a:spLocks noGrp="1"/>
          </p:cNvSpPr>
          <p:nvPr>
            <p:ph type="body" sz="quarter" idx="13" hasCustomPrompt="1"/>
          </p:nvPr>
        </p:nvSpPr>
        <p:spPr>
          <a:xfrm>
            <a:off x="4419600" y="2554877"/>
            <a:ext cx="6972300" cy="633413"/>
          </a:xfrm>
        </p:spPr>
        <p:txBody>
          <a:bodyPr anchor="ctr" anchorCtr="0"/>
          <a:lstStyle>
            <a:lvl1pPr>
              <a:defRPr>
                <a:solidFill>
                  <a:schemeClr val="bg1"/>
                </a:solidFill>
              </a:defRPr>
            </a:lvl1pPr>
            <a:lvl2pPr>
              <a:defRPr>
                <a:solidFill>
                  <a:schemeClr val="bg1"/>
                </a:solidFill>
              </a:defRPr>
            </a:lvl2pPr>
            <a:lvl3pPr marL="0" indent="0" algn="l">
              <a:buNone/>
              <a:defRPr sz="20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0" name="Textplatzhalter 8">
            <a:extLst>
              <a:ext uri="{FF2B5EF4-FFF2-40B4-BE49-F238E27FC236}">
                <a16:creationId xmlns:a16="http://schemas.microsoft.com/office/drawing/2014/main" id="{5D50C2B0-3B7D-44F0-9E55-57485D5E40EE}"/>
              </a:ext>
            </a:extLst>
          </p:cNvPr>
          <p:cNvSpPr>
            <a:spLocks noGrp="1"/>
          </p:cNvSpPr>
          <p:nvPr>
            <p:ph type="body" sz="quarter" idx="14" hasCustomPrompt="1"/>
          </p:nvPr>
        </p:nvSpPr>
        <p:spPr>
          <a:xfrm>
            <a:off x="4419600" y="4083636"/>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2" name="Textplatzhalter 8">
            <a:extLst>
              <a:ext uri="{FF2B5EF4-FFF2-40B4-BE49-F238E27FC236}">
                <a16:creationId xmlns:a16="http://schemas.microsoft.com/office/drawing/2014/main" id="{6C772A29-15D7-48D7-A02D-8A4BAA0FE25C}"/>
              </a:ext>
            </a:extLst>
          </p:cNvPr>
          <p:cNvSpPr>
            <a:spLocks noGrp="1"/>
          </p:cNvSpPr>
          <p:nvPr>
            <p:ph type="body" sz="quarter" idx="15" hasCustomPrompt="1"/>
          </p:nvPr>
        </p:nvSpPr>
        <p:spPr>
          <a:xfrm>
            <a:off x="4419600" y="4550360"/>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7" name="Textplatzhalter 8">
            <a:extLst>
              <a:ext uri="{FF2B5EF4-FFF2-40B4-BE49-F238E27FC236}">
                <a16:creationId xmlns:a16="http://schemas.microsoft.com/office/drawing/2014/main" id="{433286E5-6590-49FE-9F81-3BD3F13BAF55}"/>
              </a:ext>
            </a:extLst>
          </p:cNvPr>
          <p:cNvSpPr>
            <a:spLocks noGrp="1"/>
          </p:cNvSpPr>
          <p:nvPr>
            <p:ph type="body" sz="quarter" idx="16" hasCustomPrompt="1"/>
          </p:nvPr>
        </p:nvSpPr>
        <p:spPr>
          <a:xfrm>
            <a:off x="4419600" y="5012323"/>
            <a:ext cx="6972300" cy="461963"/>
          </a:xfrm>
        </p:spPr>
        <p:txBody>
          <a:bodyPr anchor="ctr" anchorCtr="0"/>
          <a:lstStyle>
            <a:lvl1pPr>
              <a:defRPr>
                <a:solidFill>
                  <a:schemeClr val="bg1"/>
                </a:solidFill>
              </a:defRPr>
            </a:lvl1pPr>
            <a:lvl2pPr>
              <a:defRPr>
                <a:solidFill>
                  <a:schemeClr val="bg1"/>
                </a:solidFill>
              </a:defRPr>
            </a:lvl2pPr>
            <a:lvl3pPr marL="180975" indent="-180975" algn="l">
              <a:buClr>
                <a:schemeClr val="accent1"/>
              </a:buClr>
              <a:buFont typeface="Arial" panose="020B0604020202020204" pitchFamily="34" charset="0"/>
              <a:buChar char="•"/>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1330709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ellung_2_Personen">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F53BE8CB-B295-4EEE-B5D9-BA8B46E18696}"/>
              </a:ext>
            </a:extLst>
          </p:cNvPr>
          <p:cNvSpPr/>
          <p:nvPr userDrawn="1"/>
        </p:nvSpPr>
        <p:spPr>
          <a:xfrm>
            <a:off x="102472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FF846CF-CC0C-40D3-A7D0-BAC2823B4424}"/>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9DA866E9-C678-432F-8BF8-B6777D1D194A}"/>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2B80AE85-CDD5-4AEE-9110-9BF52227FDC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4DFC7BA7-9000-457C-B566-563981F9BF21}"/>
              </a:ext>
            </a:extLst>
          </p:cNvPr>
          <p:cNvSpPr>
            <a:spLocks noGrp="1"/>
          </p:cNvSpPr>
          <p:nvPr>
            <p:ph type="pic" sz="quarter" idx="12"/>
          </p:nvPr>
        </p:nvSpPr>
        <p:spPr>
          <a:xfrm>
            <a:off x="1024729" y="1855102"/>
            <a:ext cx="4608512" cy="2865997"/>
          </a:xfrm>
        </p:spPr>
        <p:txBody>
          <a:bodyPr/>
          <a:lstStyle/>
          <a:p>
            <a:endParaRPr lang="de-DE"/>
          </a:p>
        </p:txBody>
      </p:sp>
      <p:sp>
        <p:nvSpPr>
          <p:cNvPr id="11" name="Rechteck 10">
            <a:extLst>
              <a:ext uri="{FF2B5EF4-FFF2-40B4-BE49-F238E27FC236}">
                <a16:creationId xmlns:a16="http://schemas.microsoft.com/office/drawing/2014/main" id="{CEB8D7C1-7120-4E8C-AEFA-F06E6F24D426}"/>
              </a:ext>
            </a:extLst>
          </p:cNvPr>
          <p:cNvSpPr/>
          <p:nvPr userDrawn="1"/>
        </p:nvSpPr>
        <p:spPr>
          <a:xfrm>
            <a:off x="6573439" y="4882061"/>
            <a:ext cx="4608513" cy="1254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5">
            <a:extLst>
              <a:ext uri="{FF2B5EF4-FFF2-40B4-BE49-F238E27FC236}">
                <a16:creationId xmlns:a16="http://schemas.microsoft.com/office/drawing/2014/main" id="{42C1D59B-F3CB-4362-8174-F4442F1AE8EF}"/>
              </a:ext>
            </a:extLst>
          </p:cNvPr>
          <p:cNvSpPr>
            <a:spLocks noGrp="1"/>
          </p:cNvSpPr>
          <p:nvPr>
            <p:ph type="pic" sz="quarter" idx="16"/>
          </p:nvPr>
        </p:nvSpPr>
        <p:spPr>
          <a:xfrm>
            <a:off x="6573439" y="1855102"/>
            <a:ext cx="4593832" cy="2865997"/>
          </a:xfrm>
        </p:spPr>
        <p:txBody>
          <a:bodyPr/>
          <a:lstStyle/>
          <a:p>
            <a:endParaRPr lang="de-DE" dirty="0"/>
          </a:p>
        </p:txBody>
      </p:sp>
      <p:sp>
        <p:nvSpPr>
          <p:cNvPr id="8" name="Textplatzhalter 8">
            <a:extLst>
              <a:ext uri="{FF2B5EF4-FFF2-40B4-BE49-F238E27FC236}">
                <a16:creationId xmlns:a16="http://schemas.microsoft.com/office/drawing/2014/main" id="{77A8BD2C-5FF0-4ADF-834D-87DC0D51E54E}"/>
              </a:ext>
            </a:extLst>
          </p:cNvPr>
          <p:cNvSpPr>
            <a:spLocks noGrp="1"/>
          </p:cNvSpPr>
          <p:nvPr>
            <p:ph type="body" sz="quarter" idx="13" hasCustomPrompt="1"/>
          </p:nvPr>
        </p:nvSpPr>
        <p:spPr>
          <a:xfrm>
            <a:off x="1200149"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9" name="Textplatzhalter 8">
            <a:extLst>
              <a:ext uri="{FF2B5EF4-FFF2-40B4-BE49-F238E27FC236}">
                <a16:creationId xmlns:a16="http://schemas.microsoft.com/office/drawing/2014/main" id="{E2530DFC-8B0E-4B6F-9BFC-409F37268CCC}"/>
              </a:ext>
            </a:extLst>
          </p:cNvPr>
          <p:cNvSpPr>
            <a:spLocks noGrp="1"/>
          </p:cNvSpPr>
          <p:nvPr>
            <p:ph type="body" sz="quarter" idx="14" hasCustomPrompt="1"/>
          </p:nvPr>
        </p:nvSpPr>
        <p:spPr>
          <a:xfrm>
            <a:off x="1200150"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
        <p:nvSpPr>
          <p:cNvPr id="14" name="Textplatzhalter 8">
            <a:extLst>
              <a:ext uri="{FF2B5EF4-FFF2-40B4-BE49-F238E27FC236}">
                <a16:creationId xmlns:a16="http://schemas.microsoft.com/office/drawing/2014/main" id="{84602A02-BFCC-4219-AB10-03F3F2E2FE16}"/>
              </a:ext>
            </a:extLst>
          </p:cNvPr>
          <p:cNvSpPr>
            <a:spLocks noGrp="1"/>
          </p:cNvSpPr>
          <p:nvPr>
            <p:ph type="body" sz="quarter" idx="17" hasCustomPrompt="1"/>
          </p:nvPr>
        </p:nvSpPr>
        <p:spPr>
          <a:xfrm>
            <a:off x="6734175" y="5028214"/>
            <a:ext cx="4257675" cy="461963"/>
          </a:xfrm>
        </p:spPr>
        <p:txBody>
          <a:bodyPr anchor="ctr" anchorCtr="0"/>
          <a:lstStyle>
            <a:lvl1pPr>
              <a:defRPr>
                <a:solidFill>
                  <a:schemeClr val="bg1"/>
                </a:solidFill>
              </a:defRPr>
            </a:lvl1pPr>
            <a:lvl2pPr>
              <a:defRPr>
                <a:solidFill>
                  <a:schemeClr val="bg1"/>
                </a:solidFill>
              </a:defRPr>
            </a:lvl2pPr>
            <a:lvl3pPr marL="0" indent="0" algn="ctr">
              <a:buFontTx/>
              <a:buNone/>
              <a:defRPr sz="2400" b="1">
                <a:solidFill>
                  <a:schemeClr val="bg1"/>
                </a:solidFill>
              </a:defRPr>
            </a:lvl3pPr>
            <a:lvl4pPr>
              <a:defRPr>
                <a:solidFill>
                  <a:schemeClr val="bg1"/>
                </a:solidFill>
              </a:defRPr>
            </a:lvl4pPr>
            <a:lvl5pPr>
              <a:defRPr>
                <a:solidFill>
                  <a:schemeClr val="bg1"/>
                </a:solidFill>
              </a:defRPr>
            </a:lvl5pPr>
          </a:lstStyle>
          <a:p>
            <a:pPr lvl="2"/>
            <a:r>
              <a:rPr lang="de-DE" dirty="0"/>
              <a:t>Vorname Nachname</a:t>
            </a:r>
          </a:p>
        </p:txBody>
      </p:sp>
      <p:sp>
        <p:nvSpPr>
          <p:cNvPr id="15" name="Textplatzhalter 8">
            <a:extLst>
              <a:ext uri="{FF2B5EF4-FFF2-40B4-BE49-F238E27FC236}">
                <a16:creationId xmlns:a16="http://schemas.microsoft.com/office/drawing/2014/main" id="{B28450CB-1B51-4875-80CA-E68DE4DD93A2}"/>
              </a:ext>
            </a:extLst>
          </p:cNvPr>
          <p:cNvSpPr>
            <a:spLocks noGrp="1"/>
          </p:cNvSpPr>
          <p:nvPr>
            <p:ph type="body" sz="quarter" idx="18" hasCustomPrompt="1"/>
          </p:nvPr>
        </p:nvSpPr>
        <p:spPr>
          <a:xfrm>
            <a:off x="6734176" y="5509404"/>
            <a:ext cx="4257675" cy="461963"/>
          </a:xfrm>
        </p:spPr>
        <p:txBody>
          <a:bodyPr anchor="ctr" anchorCtr="0"/>
          <a:lstStyle>
            <a:lvl1pPr>
              <a:defRPr>
                <a:solidFill>
                  <a:schemeClr val="bg1"/>
                </a:solidFill>
              </a:defRPr>
            </a:lvl1pPr>
            <a:lvl2pPr>
              <a:defRPr>
                <a:solidFill>
                  <a:schemeClr val="bg1"/>
                </a:solidFill>
              </a:defRPr>
            </a:lvl2pPr>
            <a:lvl3pPr marL="0" indent="0" algn="ctr">
              <a:buClr>
                <a:schemeClr val="accent1"/>
              </a:buClr>
              <a:buFontTx/>
              <a:buNone/>
              <a:defRPr>
                <a:solidFill>
                  <a:schemeClr val="bg1"/>
                </a:solidFill>
              </a:defRPr>
            </a:lvl3pPr>
            <a:lvl4pPr>
              <a:defRPr>
                <a:solidFill>
                  <a:schemeClr val="bg1"/>
                </a:solidFill>
              </a:defRPr>
            </a:lvl4pPr>
            <a:lvl5pPr>
              <a:defRPr>
                <a:solidFill>
                  <a:schemeClr val="bg1"/>
                </a:solidFill>
              </a:defRPr>
            </a:lvl5pPr>
          </a:lstStyle>
          <a:p>
            <a:pPr lvl="2"/>
            <a:r>
              <a:rPr lang="de-DE" dirty="0"/>
              <a:t>Information Bearbeiten</a:t>
            </a:r>
          </a:p>
        </p:txBody>
      </p:sp>
    </p:spTree>
    <p:extLst>
      <p:ext uri="{BB962C8B-B14F-4D97-AF65-F5344CB8AC3E}">
        <p14:creationId xmlns:p14="http://schemas.microsoft.com/office/powerpoint/2010/main" val="95282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16" name="Grafik 15" descr="Ein Bild, das Mann, Person, Kleidung, Schlips enthält.&#10;&#10;Automatisch generierte Beschreibung">
            <a:extLst>
              <a:ext uri="{FF2B5EF4-FFF2-40B4-BE49-F238E27FC236}">
                <a16:creationId xmlns:a16="http://schemas.microsoft.com/office/drawing/2014/main" id="{B07ED51E-C7AA-49EE-85A9-8C388771A8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078995" y="98583"/>
            <a:ext cx="7113005" cy="6759417"/>
          </a:xfrm>
          <a:prstGeom prst="rect">
            <a:avLst/>
          </a:prstGeom>
        </p:spPr>
      </p:pic>
    </p:spTree>
    <p:extLst>
      <p:ext uri="{BB962C8B-B14F-4D97-AF65-F5344CB8AC3E}">
        <p14:creationId xmlns:p14="http://schemas.microsoft.com/office/powerpoint/2010/main" val="3023959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rstellung_Grupp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AEAC7-C672-4BFA-A2B6-0FB95563B5DD}"/>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EFBEE46D-CA90-41AC-B2EC-A19EFC0C4D74}"/>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6069806C-9E44-4BF2-B37A-1E9CFA8D0375}"/>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Bildplatzhalter 5">
            <a:extLst>
              <a:ext uri="{FF2B5EF4-FFF2-40B4-BE49-F238E27FC236}">
                <a16:creationId xmlns:a16="http://schemas.microsoft.com/office/drawing/2014/main" id="{31105367-C54E-49CA-A616-1B28CB089C7C}"/>
              </a:ext>
            </a:extLst>
          </p:cNvPr>
          <p:cNvSpPr>
            <a:spLocks noGrp="1"/>
          </p:cNvSpPr>
          <p:nvPr>
            <p:ph type="pic" sz="quarter" idx="12"/>
          </p:nvPr>
        </p:nvSpPr>
        <p:spPr>
          <a:xfrm>
            <a:off x="1077913" y="1844675"/>
            <a:ext cx="1239907" cy="1584325"/>
          </a:xfrm>
        </p:spPr>
        <p:txBody>
          <a:bodyPr/>
          <a:lstStyle/>
          <a:p>
            <a:endParaRPr lang="de-DE"/>
          </a:p>
        </p:txBody>
      </p:sp>
      <p:sp>
        <p:nvSpPr>
          <p:cNvPr id="7" name="Bildplatzhalter 5">
            <a:extLst>
              <a:ext uri="{FF2B5EF4-FFF2-40B4-BE49-F238E27FC236}">
                <a16:creationId xmlns:a16="http://schemas.microsoft.com/office/drawing/2014/main" id="{8346A284-3FDD-49C7-B375-4A91616A5B21}"/>
              </a:ext>
            </a:extLst>
          </p:cNvPr>
          <p:cNvSpPr>
            <a:spLocks noGrp="1"/>
          </p:cNvSpPr>
          <p:nvPr>
            <p:ph type="pic" sz="quarter" idx="13"/>
          </p:nvPr>
        </p:nvSpPr>
        <p:spPr>
          <a:xfrm>
            <a:off x="2802876" y="1844675"/>
            <a:ext cx="1239907" cy="1584325"/>
          </a:xfrm>
        </p:spPr>
        <p:txBody>
          <a:bodyPr/>
          <a:lstStyle/>
          <a:p>
            <a:endParaRPr lang="de-DE"/>
          </a:p>
        </p:txBody>
      </p:sp>
      <p:sp>
        <p:nvSpPr>
          <p:cNvPr id="8" name="Bildplatzhalter 5">
            <a:extLst>
              <a:ext uri="{FF2B5EF4-FFF2-40B4-BE49-F238E27FC236}">
                <a16:creationId xmlns:a16="http://schemas.microsoft.com/office/drawing/2014/main" id="{C6650BCF-4F6E-439F-82FD-6620C3199618}"/>
              </a:ext>
            </a:extLst>
          </p:cNvPr>
          <p:cNvSpPr>
            <a:spLocks noGrp="1"/>
          </p:cNvSpPr>
          <p:nvPr>
            <p:ph type="pic" sz="quarter" idx="14"/>
          </p:nvPr>
        </p:nvSpPr>
        <p:spPr>
          <a:xfrm>
            <a:off x="4527839" y="1844675"/>
            <a:ext cx="1239907" cy="1584325"/>
          </a:xfrm>
        </p:spPr>
        <p:txBody>
          <a:bodyPr/>
          <a:lstStyle/>
          <a:p>
            <a:endParaRPr lang="de-DE"/>
          </a:p>
        </p:txBody>
      </p:sp>
      <p:sp>
        <p:nvSpPr>
          <p:cNvPr id="9" name="Bildplatzhalter 5">
            <a:extLst>
              <a:ext uri="{FF2B5EF4-FFF2-40B4-BE49-F238E27FC236}">
                <a16:creationId xmlns:a16="http://schemas.microsoft.com/office/drawing/2014/main" id="{0A0A5E49-7787-417D-8694-F374C5B5940E}"/>
              </a:ext>
            </a:extLst>
          </p:cNvPr>
          <p:cNvSpPr>
            <a:spLocks noGrp="1"/>
          </p:cNvSpPr>
          <p:nvPr>
            <p:ph type="pic" sz="quarter" idx="15"/>
          </p:nvPr>
        </p:nvSpPr>
        <p:spPr>
          <a:xfrm>
            <a:off x="6252802" y="1844675"/>
            <a:ext cx="1239907" cy="1584325"/>
          </a:xfrm>
        </p:spPr>
        <p:txBody>
          <a:bodyPr/>
          <a:lstStyle/>
          <a:p>
            <a:endParaRPr lang="de-DE"/>
          </a:p>
        </p:txBody>
      </p:sp>
      <p:sp>
        <p:nvSpPr>
          <p:cNvPr id="10" name="Bildplatzhalter 5">
            <a:extLst>
              <a:ext uri="{FF2B5EF4-FFF2-40B4-BE49-F238E27FC236}">
                <a16:creationId xmlns:a16="http://schemas.microsoft.com/office/drawing/2014/main" id="{8744029D-DFF4-43F6-874A-86C314431501}"/>
              </a:ext>
            </a:extLst>
          </p:cNvPr>
          <p:cNvSpPr>
            <a:spLocks noGrp="1"/>
          </p:cNvSpPr>
          <p:nvPr>
            <p:ph type="pic" sz="quarter" idx="16"/>
          </p:nvPr>
        </p:nvSpPr>
        <p:spPr>
          <a:xfrm>
            <a:off x="7977765" y="1844675"/>
            <a:ext cx="1239907" cy="1584325"/>
          </a:xfrm>
        </p:spPr>
        <p:txBody>
          <a:bodyPr/>
          <a:lstStyle/>
          <a:p>
            <a:endParaRPr lang="de-DE"/>
          </a:p>
        </p:txBody>
      </p:sp>
      <p:sp>
        <p:nvSpPr>
          <p:cNvPr id="11" name="Bildplatzhalter 5">
            <a:extLst>
              <a:ext uri="{FF2B5EF4-FFF2-40B4-BE49-F238E27FC236}">
                <a16:creationId xmlns:a16="http://schemas.microsoft.com/office/drawing/2014/main" id="{647F6598-4D13-4E68-A503-99EAEC6BA834}"/>
              </a:ext>
            </a:extLst>
          </p:cNvPr>
          <p:cNvSpPr>
            <a:spLocks noGrp="1"/>
          </p:cNvSpPr>
          <p:nvPr>
            <p:ph type="pic" sz="quarter" idx="17"/>
          </p:nvPr>
        </p:nvSpPr>
        <p:spPr>
          <a:xfrm>
            <a:off x="9702730" y="1844675"/>
            <a:ext cx="1239907" cy="1584325"/>
          </a:xfrm>
        </p:spPr>
        <p:txBody>
          <a:bodyPr/>
          <a:lstStyle/>
          <a:p>
            <a:endParaRPr lang="de-DE"/>
          </a:p>
        </p:txBody>
      </p:sp>
      <p:sp>
        <p:nvSpPr>
          <p:cNvPr id="12" name="Bildplatzhalter 5">
            <a:extLst>
              <a:ext uri="{FF2B5EF4-FFF2-40B4-BE49-F238E27FC236}">
                <a16:creationId xmlns:a16="http://schemas.microsoft.com/office/drawing/2014/main" id="{992EC88A-5DE2-41C1-815C-B48DD8A25020}"/>
              </a:ext>
            </a:extLst>
          </p:cNvPr>
          <p:cNvSpPr>
            <a:spLocks noGrp="1"/>
          </p:cNvSpPr>
          <p:nvPr>
            <p:ph type="pic" sz="quarter" idx="18"/>
          </p:nvPr>
        </p:nvSpPr>
        <p:spPr>
          <a:xfrm>
            <a:off x="1077913" y="4006850"/>
            <a:ext cx="1239907" cy="1584325"/>
          </a:xfrm>
        </p:spPr>
        <p:txBody>
          <a:bodyPr/>
          <a:lstStyle/>
          <a:p>
            <a:endParaRPr lang="de-DE"/>
          </a:p>
        </p:txBody>
      </p:sp>
      <p:sp>
        <p:nvSpPr>
          <p:cNvPr id="13" name="Bildplatzhalter 5">
            <a:extLst>
              <a:ext uri="{FF2B5EF4-FFF2-40B4-BE49-F238E27FC236}">
                <a16:creationId xmlns:a16="http://schemas.microsoft.com/office/drawing/2014/main" id="{6F540F4A-78C1-443E-98F4-41F6D5377FA0}"/>
              </a:ext>
            </a:extLst>
          </p:cNvPr>
          <p:cNvSpPr>
            <a:spLocks noGrp="1"/>
          </p:cNvSpPr>
          <p:nvPr>
            <p:ph type="pic" sz="quarter" idx="19"/>
          </p:nvPr>
        </p:nvSpPr>
        <p:spPr>
          <a:xfrm>
            <a:off x="2802876" y="4006850"/>
            <a:ext cx="1239907" cy="1584325"/>
          </a:xfrm>
        </p:spPr>
        <p:txBody>
          <a:bodyPr/>
          <a:lstStyle/>
          <a:p>
            <a:endParaRPr lang="de-DE"/>
          </a:p>
        </p:txBody>
      </p:sp>
      <p:sp>
        <p:nvSpPr>
          <p:cNvPr id="14" name="Bildplatzhalter 5">
            <a:extLst>
              <a:ext uri="{FF2B5EF4-FFF2-40B4-BE49-F238E27FC236}">
                <a16:creationId xmlns:a16="http://schemas.microsoft.com/office/drawing/2014/main" id="{94354AF7-511E-44C8-BAF7-10F3F4643389}"/>
              </a:ext>
            </a:extLst>
          </p:cNvPr>
          <p:cNvSpPr>
            <a:spLocks noGrp="1"/>
          </p:cNvSpPr>
          <p:nvPr>
            <p:ph type="pic" sz="quarter" idx="20"/>
          </p:nvPr>
        </p:nvSpPr>
        <p:spPr>
          <a:xfrm>
            <a:off x="4527839" y="4006850"/>
            <a:ext cx="1239907" cy="1584325"/>
          </a:xfrm>
        </p:spPr>
        <p:txBody>
          <a:bodyPr/>
          <a:lstStyle/>
          <a:p>
            <a:endParaRPr lang="de-DE"/>
          </a:p>
        </p:txBody>
      </p:sp>
      <p:sp>
        <p:nvSpPr>
          <p:cNvPr id="15" name="Bildplatzhalter 5">
            <a:extLst>
              <a:ext uri="{FF2B5EF4-FFF2-40B4-BE49-F238E27FC236}">
                <a16:creationId xmlns:a16="http://schemas.microsoft.com/office/drawing/2014/main" id="{00AB7A4B-133D-4455-A4DC-A7ED2BB4A369}"/>
              </a:ext>
            </a:extLst>
          </p:cNvPr>
          <p:cNvSpPr>
            <a:spLocks noGrp="1"/>
          </p:cNvSpPr>
          <p:nvPr>
            <p:ph type="pic" sz="quarter" idx="21"/>
          </p:nvPr>
        </p:nvSpPr>
        <p:spPr>
          <a:xfrm>
            <a:off x="6252802" y="4006850"/>
            <a:ext cx="1239907" cy="1584325"/>
          </a:xfrm>
        </p:spPr>
        <p:txBody>
          <a:bodyPr/>
          <a:lstStyle/>
          <a:p>
            <a:endParaRPr lang="de-DE"/>
          </a:p>
        </p:txBody>
      </p:sp>
      <p:sp>
        <p:nvSpPr>
          <p:cNvPr id="16" name="Bildplatzhalter 5">
            <a:extLst>
              <a:ext uri="{FF2B5EF4-FFF2-40B4-BE49-F238E27FC236}">
                <a16:creationId xmlns:a16="http://schemas.microsoft.com/office/drawing/2014/main" id="{41D03B26-6A34-4732-B3B7-26B365C70721}"/>
              </a:ext>
            </a:extLst>
          </p:cNvPr>
          <p:cNvSpPr>
            <a:spLocks noGrp="1"/>
          </p:cNvSpPr>
          <p:nvPr>
            <p:ph type="pic" sz="quarter" idx="22"/>
          </p:nvPr>
        </p:nvSpPr>
        <p:spPr>
          <a:xfrm>
            <a:off x="7977765" y="4006850"/>
            <a:ext cx="1239907" cy="1584325"/>
          </a:xfrm>
        </p:spPr>
        <p:txBody>
          <a:bodyPr/>
          <a:lstStyle/>
          <a:p>
            <a:endParaRPr lang="de-DE"/>
          </a:p>
        </p:txBody>
      </p:sp>
      <p:sp>
        <p:nvSpPr>
          <p:cNvPr id="17" name="Bildplatzhalter 5">
            <a:extLst>
              <a:ext uri="{FF2B5EF4-FFF2-40B4-BE49-F238E27FC236}">
                <a16:creationId xmlns:a16="http://schemas.microsoft.com/office/drawing/2014/main" id="{6DBFFEB1-0014-4EDB-B1E5-74F8CD1C5DFC}"/>
              </a:ext>
            </a:extLst>
          </p:cNvPr>
          <p:cNvSpPr>
            <a:spLocks noGrp="1"/>
          </p:cNvSpPr>
          <p:nvPr>
            <p:ph type="pic" sz="quarter" idx="23"/>
          </p:nvPr>
        </p:nvSpPr>
        <p:spPr>
          <a:xfrm>
            <a:off x="9702730" y="4006850"/>
            <a:ext cx="1239907" cy="1584325"/>
          </a:xfrm>
        </p:spPr>
        <p:txBody>
          <a:bodyPr/>
          <a:lstStyle/>
          <a:p>
            <a:endParaRPr lang="de-DE"/>
          </a:p>
        </p:txBody>
      </p:sp>
      <p:sp>
        <p:nvSpPr>
          <p:cNvPr id="19" name="Textplatzhalter 18">
            <a:extLst>
              <a:ext uri="{FF2B5EF4-FFF2-40B4-BE49-F238E27FC236}">
                <a16:creationId xmlns:a16="http://schemas.microsoft.com/office/drawing/2014/main" id="{98BBBAEC-F423-48D5-85F6-EE5263ECD460}"/>
              </a:ext>
            </a:extLst>
          </p:cNvPr>
          <p:cNvSpPr>
            <a:spLocks noGrp="1"/>
          </p:cNvSpPr>
          <p:nvPr>
            <p:ph type="body" sz="quarter" idx="24" hasCustomPrompt="1"/>
          </p:nvPr>
        </p:nvSpPr>
        <p:spPr>
          <a:xfrm>
            <a:off x="843032"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0" name="Textplatzhalter 18">
            <a:extLst>
              <a:ext uri="{FF2B5EF4-FFF2-40B4-BE49-F238E27FC236}">
                <a16:creationId xmlns:a16="http://schemas.microsoft.com/office/drawing/2014/main" id="{C723C531-B5BD-4F84-B750-106905D53B66}"/>
              </a:ext>
            </a:extLst>
          </p:cNvPr>
          <p:cNvSpPr>
            <a:spLocks noGrp="1"/>
          </p:cNvSpPr>
          <p:nvPr>
            <p:ph type="body" sz="quarter" idx="25" hasCustomPrompt="1"/>
          </p:nvPr>
        </p:nvSpPr>
        <p:spPr>
          <a:xfrm>
            <a:off x="2567995"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1" name="Textplatzhalter 18">
            <a:extLst>
              <a:ext uri="{FF2B5EF4-FFF2-40B4-BE49-F238E27FC236}">
                <a16:creationId xmlns:a16="http://schemas.microsoft.com/office/drawing/2014/main" id="{74F7489F-46EE-4056-8E23-40392B588F2E}"/>
              </a:ext>
            </a:extLst>
          </p:cNvPr>
          <p:cNvSpPr>
            <a:spLocks noGrp="1"/>
          </p:cNvSpPr>
          <p:nvPr>
            <p:ph type="body" sz="quarter" idx="26" hasCustomPrompt="1"/>
          </p:nvPr>
        </p:nvSpPr>
        <p:spPr>
          <a:xfrm>
            <a:off x="4292958"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2" name="Textplatzhalter 18">
            <a:extLst>
              <a:ext uri="{FF2B5EF4-FFF2-40B4-BE49-F238E27FC236}">
                <a16:creationId xmlns:a16="http://schemas.microsoft.com/office/drawing/2014/main" id="{0373492B-0456-4C0B-AAE9-5312A6E35FF8}"/>
              </a:ext>
            </a:extLst>
          </p:cNvPr>
          <p:cNvSpPr>
            <a:spLocks noGrp="1"/>
          </p:cNvSpPr>
          <p:nvPr>
            <p:ph type="body" sz="quarter" idx="27" hasCustomPrompt="1"/>
          </p:nvPr>
        </p:nvSpPr>
        <p:spPr>
          <a:xfrm>
            <a:off x="6017921"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3" name="Textplatzhalter 18">
            <a:extLst>
              <a:ext uri="{FF2B5EF4-FFF2-40B4-BE49-F238E27FC236}">
                <a16:creationId xmlns:a16="http://schemas.microsoft.com/office/drawing/2014/main" id="{9F19561D-A9C4-4949-BE39-D2B34391E02D}"/>
              </a:ext>
            </a:extLst>
          </p:cNvPr>
          <p:cNvSpPr>
            <a:spLocks noGrp="1"/>
          </p:cNvSpPr>
          <p:nvPr>
            <p:ph type="body" sz="quarter" idx="28" hasCustomPrompt="1"/>
          </p:nvPr>
        </p:nvSpPr>
        <p:spPr>
          <a:xfrm>
            <a:off x="7742884"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4" name="Textplatzhalter 18">
            <a:extLst>
              <a:ext uri="{FF2B5EF4-FFF2-40B4-BE49-F238E27FC236}">
                <a16:creationId xmlns:a16="http://schemas.microsoft.com/office/drawing/2014/main" id="{EF909138-1B71-4756-B392-1BD8782F1D93}"/>
              </a:ext>
            </a:extLst>
          </p:cNvPr>
          <p:cNvSpPr>
            <a:spLocks noGrp="1"/>
          </p:cNvSpPr>
          <p:nvPr>
            <p:ph type="body" sz="quarter" idx="29" hasCustomPrompt="1"/>
          </p:nvPr>
        </p:nvSpPr>
        <p:spPr>
          <a:xfrm>
            <a:off x="9467847" y="3429000"/>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5" name="Textplatzhalter 18">
            <a:extLst>
              <a:ext uri="{FF2B5EF4-FFF2-40B4-BE49-F238E27FC236}">
                <a16:creationId xmlns:a16="http://schemas.microsoft.com/office/drawing/2014/main" id="{8531264B-04CA-4830-BCBC-448F24B360BC}"/>
              </a:ext>
            </a:extLst>
          </p:cNvPr>
          <p:cNvSpPr>
            <a:spLocks noGrp="1"/>
          </p:cNvSpPr>
          <p:nvPr>
            <p:ph type="body" sz="quarter" idx="30" hasCustomPrompt="1"/>
          </p:nvPr>
        </p:nvSpPr>
        <p:spPr>
          <a:xfrm>
            <a:off x="843032"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6" name="Textplatzhalter 18">
            <a:extLst>
              <a:ext uri="{FF2B5EF4-FFF2-40B4-BE49-F238E27FC236}">
                <a16:creationId xmlns:a16="http://schemas.microsoft.com/office/drawing/2014/main" id="{8C281047-299E-471A-9673-4546758FE24F}"/>
              </a:ext>
            </a:extLst>
          </p:cNvPr>
          <p:cNvSpPr>
            <a:spLocks noGrp="1"/>
          </p:cNvSpPr>
          <p:nvPr>
            <p:ph type="body" sz="quarter" idx="31" hasCustomPrompt="1"/>
          </p:nvPr>
        </p:nvSpPr>
        <p:spPr>
          <a:xfrm>
            <a:off x="2567995"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7" name="Textplatzhalter 18">
            <a:extLst>
              <a:ext uri="{FF2B5EF4-FFF2-40B4-BE49-F238E27FC236}">
                <a16:creationId xmlns:a16="http://schemas.microsoft.com/office/drawing/2014/main" id="{89787383-4B19-483F-8648-F15DB501B0D1}"/>
              </a:ext>
            </a:extLst>
          </p:cNvPr>
          <p:cNvSpPr>
            <a:spLocks noGrp="1"/>
          </p:cNvSpPr>
          <p:nvPr>
            <p:ph type="body" sz="quarter" idx="32" hasCustomPrompt="1"/>
          </p:nvPr>
        </p:nvSpPr>
        <p:spPr>
          <a:xfrm>
            <a:off x="4292958"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8" name="Textplatzhalter 18">
            <a:extLst>
              <a:ext uri="{FF2B5EF4-FFF2-40B4-BE49-F238E27FC236}">
                <a16:creationId xmlns:a16="http://schemas.microsoft.com/office/drawing/2014/main" id="{A6535EF3-B68F-4D63-90DF-E79807E770C6}"/>
              </a:ext>
            </a:extLst>
          </p:cNvPr>
          <p:cNvSpPr>
            <a:spLocks noGrp="1"/>
          </p:cNvSpPr>
          <p:nvPr>
            <p:ph type="body" sz="quarter" idx="33" hasCustomPrompt="1"/>
          </p:nvPr>
        </p:nvSpPr>
        <p:spPr>
          <a:xfrm>
            <a:off x="6017921"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29" name="Textplatzhalter 18">
            <a:extLst>
              <a:ext uri="{FF2B5EF4-FFF2-40B4-BE49-F238E27FC236}">
                <a16:creationId xmlns:a16="http://schemas.microsoft.com/office/drawing/2014/main" id="{34DC7721-3820-47F5-849A-D02C38FC840B}"/>
              </a:ext>
            </a:extLst>
          </p:cNvPr>
          <p:cNvSpPr>
            <a:spLocks noGrp="1"/>
          </p:cNvSpPr>
          <p:nvPr>
            <p:ph type="body" sz="quarter" idx="34" hasCustomPrompt="1"/>
          </p:nvPr>
        </p:nvSpPr>
        <p:spPr>
          <a:xfrm>
            <a:off x="7742884"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
        <p:nvSpPr>
          <p:cNvPr id="30" name="Textplatzhalter 18">
            <a:extLst>
              <a:ext uri="{FF2B5EF4-FFF2-40B4-BE49-F238E27FC236}">
                <a16:creationId xmlns:a16="http://schemas.microsoft.com/office/drawing/2014/main" id="{925764E8-F285-4DAF-9BB6-7566A1C918A0}"/>
              </a:ext>
            </a:extLst>
          </p:cNvPr>
          <p:cNvSpPr>
            <a:spLocks noGrp="1"/>
          </p:cNvSpPr>
          <p:nvPr>
            <p:ph type="body" sz="quarter" idx="35" hasCustomPrompt="1"/>
          </p:nvPr>
        </p:nvSpPr>
        <p:spPr>
          <a:xfrm>
            <a:off x="9467847" y="5591175"/>
            <a:ext cx="1709668" cy="352425"/>
          </a:xfrm>
          <a:solidFill>
            <a:schemeClr val="bg1"/>
          </a:solidFill>
        </p:spPr>
        <p:txBody>
          <a:bodyPr/>
          <a:lstStyle>
            <a:lvl1pPr marL="0" indent="0" algn="ctr">
              <a:buNone/>
              <a:defRPr sz="1400" b="0">
                <a:solidFill>
                  <a:schemeClr val="accent3">
                    <a:lumMod val="75000"/>
                  </a:schemeClr>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de-DE" dirty="0"/>
              <a:t>Name</a:t>
            </a:r>
          </a:p>
        </p:txBody>
      </p:sp>
    </p:spTree>
    <p:extLst>
      <p:ext uri="{BB962C8B-B14F-4D97-AF65-F5344CB8AC3E}">
        <p14:creationId xmlns:p14="http://schemas.microsoft.com/office/powerpoint/2010/main" val="1680450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2A50C-F1AC-407B-9F4A-3A38EE83063F}"/>
              </a:ext>
            </a:extLst>
          </p:cNvPr>
          <p:cNvSpPr>
            <a:spLocks noGrp="1"/>
          </p:cNvSpPr>
          <p:nvPr>
            <p:ph type="title"/>
          </p:nvPr>
        </p:nvSpPr>
        <p:spPr>
          <a:xfrm>
            <a:off x="334963" y="333379"/>
            <a:ext cx="11522074" cy="1032506"/>
          </a:xfrm>
          <a:prstGeom prst="rect">
            <a:avLst/>
          </a:prstGeom>
        </p:spPr>
        <p:txBody>
          <a:bodyPr/>
          <a:lstStyle/>
          <a:p>
            <a:r>
              <a:rPr lang="de-DE"/>
              <a:t>Mastertitelformat bearbeiten</a:t>
            </a:r>
          </a:p>
        </p:txBody>
      </p:sp>
      <p:sp>
        <p:nvSpPr>
          <p:cNvPr id="3" name="Fußzeilenplatzhalter 2">
            <a:extLst>
              <a:ext uri="{FF2B5EF4-FFF2-40B4-BE49-F238E27FC236}">
                <a16:creationId xmlns:a16="http://schemas.microsoft.com/office/drawing/2014/main" id="{1168350B-D3CA-41A3-AF8B-D4008758BBB7}"/>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F9BDAD1A-5774-439B-A906-A7AC33E06BED}"/>
              </a:ext>
            </a:extLst>
          </p:cNvPr>
          <p:cNvSpPr>
            <a:spLocks noGrp="1"/>
          </p:cNvSpPr>
          <p:nvPr>
            <p:ph type="sldNum" sz="quarter" idx="11"/>
          </p:nvPr>
        </p:nvSpPr>
        <p:spPr/>
        <p:txBody>
          <a:bodyPr/>
          <a:lstStyle/>
          <a:p>
            <a:fld id="{DDF5A8BD-E949-4BEE-BC04-18DF6B43ADBB}" type="slidenum">
              <a:rPr lang="de-DE" smtClean="0"/>
              <a:pPr/>
              <a:t>‹Nr.›</a:t>
            </a:fld>
            <a:endParaRPr lang="de-DE" dirty="0"/>
          </a:p>
        </p:txBody>
      </p:sp>
      <p:graphicFrame>
        <p:nvGraphicFramePr>
          <p:cNvPr id="7" name="Tabelle 7">
            <a:extLst>
              <a:ext uri="{FF2B5EF4-FFF2-40B4-BE49-F238E27FC236}">
                <a16:creationId xmlns:a16="http://schemas.microsoft.com/office/drawing/2014/main" id="{C0521D6E-8305-407C-8327-DAC78A369915}"/>
              </a:ext>
            </a:extLst>
          </p:cNvPr>
          <p:cNvGraphicFramePr>
            <a:graphicFrameLocks noGrp="1"/>
          </p:cNvGraphicFramePr>
          <p:nvPr userDrawn="1">
            <p:extLst>
              <p:ext uri="{D42A27DB-BD31-4B8C-83A1-F6EECF244321}">
                <p14:modId xmlns:p14="http://schemas.microsoft.com/office/powerpoint/2010/main" val="1916554861"/>
              </p:ext>
            </p:extLst>
          </p:nvPr>
        </p:nvGraphicFramePr>
        <p:xfrm>
          <a:off x="334962" y="1844674"/>
          <a:ext cx="11522076" cy="4284664"/>
        </p:xfrm>
        <a:graphic>
          <a:graphicData uri="http://schemas.openxmlformats.org/drawingml/2006/table">
            <a:tbl>
              <a:tblPr firstRow="1" bandRow="1">
                <a:tableStyleId>{5C22544A-7EE6-4342-B048-85BDC9FD1C3A}</a:tableStyleId>
              </a:tblPr>
              <a:tblGrid>
                <a:gridCol w="5780088">
                  <a:extLst>
                    <a:ext uri="{9D8B030D-6E8A-4147-A177-3AD203B41FA5}">
                      <a16:colId xmlns:a16="http://schemas.microsoft.com/office/drawing/2014/main" val="164200090"/>
                    </a:ext>
                  </a:extLst>
                </a:gridCol>
                <a:gridCol w="1943100">
                  <a:extLst>
                    <a:ext uri="{9D8B030D-6E8A-4147-A177-3AD203B41FA5}">
                      <a16:colId xmlns:a16="http://schemas.microsoft.com/office/drawing/2014/main" val="571788093"/>
                    </a:ext>
                  </a:extLst>
                </a:gridCol>
                <a:gridCol w="1905000">
                  <a:extLst>
                    <a:ext uri="{9D8B030D-6E8A-4147-A177-3AD203B41FA5}">
                      <a16:colId xmlns:a16="http://schemas.microsoft.com/office/drawing/2014/main" val="2135760257"/>
                    </a:ext>
                  </a:extLst>
                </a:gridCol>
                <a:gridCol w="1893888">
                  <a:extLst>
                    <a:ext uri="{9D8B030D-6E8A-4147-A177-3AD203B41FA5}">
                      <a16:colId xmlns:a16="http://schemas.microsoft.com/office/drawing/2014/main" val="3491662571"/>
                    </a:ext>
                  </a:extLst>
                </a:gridCol>
              </a:tblGrid>
              <a:tr h="535583">
                <a:tc>
                  <a:txBody>
                    <a:bodyPr/>
                    <a:lstStyle/>
                    <a:p>
                      <a:r>
                        <a:rPr lang="de-DE" dirty="0"/>
                        <a:t>Überschrift</a:t>
                      </a:r>
                    </a:p>
                  </a:txBody>
                  <a:tcPr anchor="ctr">
                    <a:solidFill>
                      <a:schemeClr val="accent2"/>
                    </a:solidFill>
                  </a:tcPr>
                </a:tc>
                <a:tc>
                  <a:txBody>
                    <a:bodyPr/>
                    <a:lstStyle/>
                    <a:p>
                      <a:pPr algn="ctr"/>
                      <a:r>
                        <a:rPr lang="de-DE" dirty="0"/>
                        <a:t>Punkt 1</a:t>
                      </a:r>
                    </a:p>
                  </a:txBody>
                  <a:tcPr anchor="ctr">
                    <a:solidFill>
                      <a:schemeClr val="accent1"/>
                    </a:solidFill>
                  </a:tcPr>
                </a:tc>
                <a:tc>
                  <a:txBody>
                    <a:bodyPr/>
                    <a:lstStyle/>
                    <a:p>
                      <a:pPr algn="ctr"/>
                      <a:r>
                        <a:rPr lang="de-DE" dirty="0"/>
                        <a:t>Punkt 2</a:t>
                      </a:r>
                    </a:p>
                  </a:txBody>
                  <a:tcPr anchor="ctr">
                    <a:solidFill>
                      <a:schemeClr val="accent1"/>
                    </a:solidFill>
                  </a:tcPr>
                </a:tc>
                <a:tc>
                  <a:txBody>
                    <a:bodyPr/>
                    <a:lstStyle/>
                    <a:p>
                      <a:pPr algn="ctr"/>
                      <a:r>
                        <a:rPr lang="de-DE" dirty="0"/>
                        <a:t>Punkt 3</a:t>
                      </a:r>
                    </a:p>
                  </a:txBody>
                  <a:tcPr anchor="ctr">
                    <a:solidFill>
                      <a:schemeClr val="accent1"/>
                    </a:solidFill>
                  </a:tcPr>
                </a:tc>
                <a:extLst>
                  <a:ext uri="{0D108BD9-81ED-4DB2-BD59-A6C34878D82A}">
                    <a16:rowId xmlns:a16="http://schemas.microsoft.com/office/drawing/2014/main" val="3636746984"/>
                  </a:ext>
                </a:extLst>
              </a:tr>
              <a:tr h="535583">
                <a:tc>
                  <a:txBody>
                    <a:bodyPr/>
                    <a:lstStyle/>
                    <a:p>
                      <a:r>
                        <a:rPr lang="de-DE" dirty="0">
                          <a:solidFill>
                            <a:schemeClr val="accent3">
                              <a:lumMod val="75000"/>
                            </a:schemeClr>
                          </a:solidFill>
                        </a:rPr>
                        <a:t>Produkt 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tc>
                  <a:txBody>
                    <a:bodyPr/>
                    <a:lstStyle/>
                    <a:p>
                      <a:pPr algn="ctr"/>
                      <a:r>
                        <a:rPr lang="de-DE" dirty="0">
                          <a:solidFill>
                            <a:schemeClr val="accent3">
                              <a:lumMod val="75000"/>
                            </a:schemeClr>
                          </a:solidFill>
                        </a:rPr>
                        <a:t>1</a:t>
                      </a:r>
                    </a:p>
                  </a:txBody>
                  <a:tcPr anchor="ctr">
                    <a:solidFill>
                      <a:schemeClr val="bg1"/>
                    </a:solidFill>
                  </a:tcPr>
                </a:tc>
                <a:extLst>
                  <a:ext uri="{0D108BD9-81ED-4DB2-BD59-A6C34878D82A}">
                    <a16:rowId xmlns:a16="http://schemas.microsoft.com/office/drawing/2014/main" val="2339797587"/>
                  </a:ext>
                </a:extLst>
              </a:tr>
              <a:tr h="535583">
                <a:tc>
                  <a:txBody>
                    <a:bodyPr/>
                    <a:lstStyle/>
                    <a:p>
                      <a:r>
                        <a:rPr lang="de-DE" dirty="0">
                          <a:solidFill>
                            <a:schemeClr val="accent3">
                              <a:lumMod val="75000"/>
                            </a:schemeClr>
                          </a:solidFill>
                        </a:rPr>
                        <a:t>Produkt 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tc>
                  <a:txBody>
                    <a:bodyPr/>
                    <a:lstStyle/>
                    <a:p>
                      <a:pPr algn="ctr"/>
                      <a:r>
                        <a:rPr lang="de-DE" dirty="0">
                          <a:solidFill>
                            <a:schemeClr val="accent3">
                              <a:lumMod val="75000"/>
                            </a:schemeClr>
                          </a:solidFill>
                        </a:rPr>
                        <a:t>2</a:t>
                      </a:r>
                    </a:p>
                  </a:txBody>
                  <a:tcPr anchor="ctr">
                    <a:solidFill>
                      <a:schemeClr val="bg1"/>
                    </a:solidFill>
                  </a:tcPr>
                </a:tc>
                <a:extLst>
                  <a:ext uri="{0D108BD9-81ED-4DB2-BD59-A6C34878D82A}">
                    <a16:rowId xmlns:a16="http://schemas.microsoft.com/office/drawing/2014/main" val="3494060216"/>
                  </a:ext>
                </a:extLst>
              </a:tr>
              <a:tr h="535583">
                <a:tc>
                  <a:txBody>
                    <a:bodyPr/>
                    <a:lstStyle/>
                    <a:p>
                      <a:r>
                        <a:rPr lang="de-DE" dirty="0">
                          <a:solidFill>
                            <a:schemeClr val="accent3">
                              <a:lumMod val="75000"/>
                            </a:schemeClr>
                          </a:solidFill>
                        </a:rPr>
                        <a:t>Produkt 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tc>
                  <a:txBody>
                    <a:bodyPr/>
                    <a:lstStyle/>
                    <a:p>
                      <a:pPr algn="ctr"/>
                      <a:r>
                        <a:rPr lang="de-DE" dirty="0">
                          <a:solidFill>
                            <a:schemeClr val="accent3">
                              <a:lumMod val="75000"/>
                            </a:schemeClr>
                          </a:solidFill>
                        </a:rPr>
                        <a:t>3</a:t>
                      </a:r>
                    </a:p>
                  </a:txBody>
                  <a:tcPr anchor="ctr">
                    <a:solidFill>
                      <a:schemeClr val="bg1"/>
                    </a:solidFill>
                  </a:tcPr>
                </a:tc>
                <a:extLst>
                  <a:ext uri="{0D108BD9-81ED-4DB2-BD59-A6C34878D82A}">
                    <a16:rowId xmlns:a16="http://schemas.microsoft.com/office/drawing/2014/main" val="4069849098"/>
                  </a:ext>
                </a:extLst>
              </a:tr>
              <a:tr h="535583">
                <a:tc>
                  <a:txBody>
                    <a:bodyPr/>
                    <a:lstStyle/>
                    <a:p>
                      <a:r>
                        <a:rPr lang="de-DE" dirty="0">
                          <a:solidFill>
                            <a:schemeClr val="accent3">
                              <a:lumMod val="75000"/>
                            </a:schemeClr>
                          </a:solidFill>
                        </a:rPr>
                        <a:t>Produkt 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tc>
                  <a:txBody>
                    <a:bodyPr/>
                    <a:lstStyle/>
                    <a:p>
                      <a:pPr algn="ctr"/>
                      <a:r>
                        <a:rPr lang="de-DE" dirty="0">
                          <a:solidFill>
                            <a:schemeClr val="accent3">
                              <a:lumMod val="75000"/>
                            </a:schemeClr>
                          </a:solidFill>
                        </a:rPr>
                        <a:t>4</a:t>
                      </a:r>
                    </a:p>
                  </a:txBody>
                  <a:tcPr anchor="ctr">
                    <a:solidFill>
                      <a:schemeClr val="bg1"/>
                    </a:solidFill>
                  </a:tcPr>
                </a:tc>
                <a:extLst>
                  <a:ext uri="{0D108BD9-81ED-4DB2-BD59-A6C34878D82A}">
                    <a16:rowId xmlns:a16="http://schemas.microsoft.com/office/drawing/2014/main" val="3736866678"/>
                  </a:ext>
                </a:extLst>
              </a:tr>
              <a:tr h="535583">
                <a:tc>
                  <a:txBody>
                    <a:bodyPr/>
                    <a:lstStyle/>
                    <a:p>
                      <a:r>
                        <a:rPr lang="de-DE" dirty="0">
                          <a:solidFill>
                            <a:schemeClr val="accent3">
                              <a:lumMod val="75000"/>
                            </a:schemeClr>
                          </a:solidFill>
                        </a:rPr>
                        <a:t>Produkt 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tc>
                  <a:txBody>
                    <a:bodyPr/>
                    <a:lstStyle/>
                    <a:p>
                      <a:pPr algn="ctr"/>
                      <a:r>
                        <a:rPr lang="de-DE" dirty="0">
                          <a:solidFill>
                            <a:schemeClr val="accent3">
                              <a:lumMod val="75000"/>
                            </a:schemeClr>
                          </a:solidFill>
                        </a:rPr>
                        <a:t>5</a:t>
                      </a:r>
                    </a:p>
                  </a:txBody>
                  <a:tcPr anchor="ctr">
                    <a:solidFill>
                      <a:schemeClr val="bg1"/>
                    </a:solidFill>
                  </a:tcPr>
                </a:tc>
                <a:extLst>
                  <a:ext uri="{0D108BD9-81ED-4DB2-BD59-A6C34878D82A}">
                    <a16:rowId xmlns:a16="http://schemas.microsoft.com/office/drawing/2014/main" val="2129028147"/>
                  </a:ext>
                </a:extLst>
              </a:tr>
              <a:tr h="535583">
                <a:tc>
                  <a:txBody>
                    <a:bodyPr/>
                    <a:lstStyle/>
                    <a:p>
                      <a:r>
                        <a:rPr lang="de-DE" dirty="0">
                          <a:solidFill>
                            <a:schemeClr val="accent3">
                              <a:lumMod val="75000"/>
                            </a:schemeClr>
                          </a:solidFill>
                        </a:rPr>
                        <a:t>Produkt 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tc>
                  <a:txBody>
                    <a:bodyPr/>
                    <a:lstStyle/>
                    <a:p>
                      <a:pPr algn="ctr"/>
                      <a:r>
                        <a:rPr lang="de-DE" dirty="0">
                          <a:solidFill>
                            <a:schemeClr val="accent3">
                              <a:lumMod val="75000"/>
                            </a:schemeClr>
                          </a:solidFill>
                        </a:rPr>
                        <a:t>6</a:t>
                      </a:r>
                    </a:p>
                  </a:txBody>
                  <a:tcPr anchor="ctr">
                    <a:solidFill>
                      <a:schemeClr val="bg1"/>
                    </a:solidFill>
                  </a:tcPr>
                </a:tc>
                <a:extLst>
                  <a:ext uri="{0D108BD9-81ED-4DB2-BD59-A6C34878D82A}">
                    <a16:rowId xmlns:a16="http://schemas.microsoft.com/office/drawing/2014/main" val="2169988332"/>
                  </a:ext>
                </a:extLst>
              </a:tr>
              <a:tr h="535583">
                <a:tc>
                  <a:txBody>
                    <a:bodyPr/>
                    <a:lstStyle/>
                    <a:p>
                      <a:r>
                        <a:rPr lang="de-DE" b="1" dirty="0">
                          <a:solidFill>
                            <a:schemeClr val="accent3">
                              <a:lumMod val="75000"/>
                            </a:schemeClr>
                          </a:solidFill>
                        </a:rPr>
                        <a:t>Summe</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tc>
                  <a:txBody>
                    <a:bodyPr/>
                    <a:lstStyle/>
                    <a:p>
                      <a:pPr algn="ctr"/>
                      <a:r>
                        <a:rPr lang="de-DE" b="1" dirty="0">
                          <a:solidFill>
                            <a:schemeClr val="accent3">
                              <a:lumMod val="75000"/>
                            </a:schemeClr>
                          </a:solidFill>
                        </a:rPr>
                        <a:t>XXX</a:t>
                      </a:r>
                    </a:p>
                  </a:txBody>
                  <a:tcPr anchor="ctr">
                    <a:noFill/>
                  </a:tcPr>
                </a:tc>
                <a:extLst>
                  <a:ext uri="{0D108BD9-81ED-4DB2-BD59-A6C34878D82A}">
                    <a16:rowId xmlns:a16="http://schemas.microsoft.com/office/drawing/2014/main" val="3504823010"/>
                  </a:ext>
                </a:extLst>
              </a:tr>
            </a:tbl>
          </a:graphicData>
        </a:graphic>
      </p:graphicFrame>
    </p:spTree>
    <p:extLst>
      <p:ext uri="{BB962C8B-B14F-4D97-AF65-F5344CB8AC3E}">
        <p14:creationId xmlns:p14="http://schemas.microsoft.com/office/powerpoint/2010/main" val="1890093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eiträge">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87B3A036-E76D-4E57-B400-AC87D49FA3A6}"/>
              </a:ext>
            </a:extLst>
          </p:cNvPr>
          <p:cNvSpPr/>
          <p:nvPr userDrawn="1"/>
        </p:nvSpPr>
        <p:spPr>
          <a:xfrm>
            <a:off x="334962" y="1844675"/>
            <a:ext cx="11522074" cy="42846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3009488-9BD8-4AF6-8E5F-47EBD9C8621E}"/>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3" name="Fußzeilenplatzhalter 2">
            <a:extLst>
              <a:ext uri="{FF2B5EF4-FFF2-40B4-BE49-F238E27FC236}">
                <a16:creationId xmlns:a16="http://schemas.microsoft.com/office/drawing/2014/main" id="{E5A105FF-3A54-44B5-BD1F-2A8DDF9A6283}"/>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D31AF72D-603A-49BC-8E23-C565B0935F28}"/>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Ellipse 4">
            <a:extLst>
              <a:ext uri="{FF2B5EF4-FFF2-40B4-BE49-F238E27FC236}">
                <a16:creationId xmlns:a16="http://schemas.microsoft.com/office/drawing/2014/main" id="{40572CC2-71D2-4DFF-9FF9-5B9A2652F0CC}"/>
              </a:ext>
            </a:extLst>
          </p:cNvPr>
          <p:cNvSpPr/>
          <p:nvPr userDrawn="1"/>
        </p:nvSpPr>
        <p:spPr>
          <a:xfrm>
            <a:off x="949362"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3D99F87F-AAE1-4CE7-90E6-06AE4CD75E9F}"/>
              </a:ext>
            </a:extLst>
          </p:cNvPr>
          <p:cNvSpPr/>
          <p:nvPr userDrawn="1"/>
        </p:nvSpPr>
        <p:spPr>
          <a:xfrm>
            <a:off x="3759944"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037D979C-64AB-454B-AA39-4E58E0D01272}"/>
              </a:ext>
            </a:extLst>
          </p:cNvPr>
          <p:cNvSpPr/>
          <p:nvPr userDrawn="1"/>
        </p:nvSpPr>
        <p:spPr>
          <a:xfrm>
            <a:off x="6570526" y="2527998"/>
            <a:ext cx="1802004" cy="18020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5CEAD899-1F7C-4755-A2EE-987940F114D9}"/>
              </a:ext>
            </a:extLst>
          </p:cNvPr>
          <p:cNvSpPr/>
          <p:nvPr userDrawn="1"/>
        </p:nvSpPr>
        <p:spPr>
          <a:xfrm>
            <a:off x="9381108" y="2527998"/>
            <a:ext cx="1802004" cy="18020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a:extLst>
              <a:ext uri="{FF2B5EF4-FFF2-40B4-BE49-F238E27FC236}">
                <a16:creationId xmlns:a16="http://schemas.microsoft.com/office/drawing/2014/main" id="{F53E07A5-C793-45D3-92DE-877D924E4C29}"/>
              </a:ext>
            </a:extLst>
          </p:cNvPr>
          <p:cNvSpPr/>
          <p:nvPr userDrawn="1"/>
        </p:nvSpPr>
        <p:spPr>
          <a:xfrm>
            <a:off x="2984184"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a:extLst>
              <a:ext uri="{FF2B5EF4-FFF2-40B4-BE49-F238E27FC236}">
                <a16:creationId xmlns:a16="http://schemas.microsoft.com/office/drawing/2014/main" id="{641EFF29-30C4-4B6B-87CC-E5C9EED92D74}"/>
              </a:ext>
            </a:extLst>
          </p:cNvPr>
          <p:cNvSpPr/>
          <p:nvPr userDrawn="1"/>
        </p:nvSpPr>
        <p:spPr>
          <a:xfrm>
            <a:off x="5793370"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8E969914-6B0C-45FE-A559-FDB5E5A6FD8A}"/>
              </a:ext>
            </a:extLst>
          </p:cNvPr>
          <p:cNvSpPr/>
          <p:nvPr userDrawn="1"/>
        </p:nvSpPr>
        <p:spPr>
          <a:xfrm>
            <a:off x="8605348" y="3328417"/>
            <a:ext cx="542942" cy="201166"/>
          </a:xfrm>
          <a:prstGeom prst="rightArrow">
            <a:avLst>
              <a:gd name="adj1" fmla="val 25086"/>
              <a:gd name="adj2" fmla="val 541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a:extLst>
              <a:ext uri="{FF2B5EF4-FFF2-40B4-BE49-F238E27FC236}">
                <a16:creationId xmlns:a16="http://schemas.microsoft.com/office/drawing/2014/main" id="{C2F4AFDB-49DB-4CCC-A078-107FE2ADE763}"/>
              </a:ext>
            </a:extLst>
          </p:cNvPr>
          <p:cNvSpPr>
            <a:spLocks noGrp="1"/>
          </p:cNvSpPr>
          <p:nvPr>
            <p:ph type="body" sz="quarter" idx="12" hasCustomPrompt="1"/>
          </p:nvPr>
        </p:nvSpPr>
        <p:spPr>
          <a:xfrm>
            <a:off x="947966" y="3132137"/>
            <a:ext cx="1802004" cy="593725"/>
          </a:xfrm>
        </p:spPr>
        <p:txBody>
          <a:bodyPr anchor="ctr" anchorCtr="0"/>
          <a:lstStyle>
            <a:lvl1pPr marL="0" indent="0" algn="ctr">
              <a:buNone/>
              <a:defRPr b="1"/>
            </a:lvl1pPr>
          </a:lstStyle>
          <a:p>
            <a:pPr lvl="0"/>
            <a:r>
              <a:rPr lang="de-DE" dirty="0"/>
              <a:t>XX,XX €</a:t>
            </a:r>
          </a:p>
        </p:txBody>
      </p:sp>
      <p:sp>
        <p:nvSpPr>
          <p:cNvPr id="16" name="Textplatzhalter 14">
            <a:extLst>
              <a:ext uri="{FF2B5EF4-FFF2-40B4-BE49-F238E27FC236}">
                <a16:creationId xmlns:a16="http://schemas.microsoft.com/office/drawing/2014/main" id="{B4A631BF-11CB-4E1A-BFDB-7C3FC2908AFB}"/>
              </a:ext>
            </a:extLst>
          </p:cNvPr>
          <p:cNvSpPr>
            <a:spLocks noGrp="1"/>
          </p:cNvSpPr>
          <p:nvPr>
            <p:ph type="body" sz="quarter" idx="13" hasCustomPrompt="1"/>
          </p:nvPr>
        </p:nvSpPr>
        <p:spPr>
          <a:xfrm>
            <a:off x="3749715" y="3132136"/>
            <a:ext cx="1802004" cy="593725"/>
          </a:xfrm>
        </p:spPr>
        <p:txBody>
          <a:bodyPr anchor="ctr" anchorCtr="0"/>
          <a:lstStyle>
            <a:lvl1pPr marL="0" indent="0" algn="ctr">
              <a:buNone/>
              <a:defRPr b="1"/>
            </a:lvl1pPr>
          </a:lstStyle>
          <a:p>
            <a:pPr lvl="0"/>
            <a:r>
              <a:rPr lang="de-DE" dirty="0"/>
              <a:t>XX,XX €</a:t>
            </a:r>
          </a:p>
        </p:txBody>
      </p:sp>
      <p:sp>
        <p:nvSpPr>
          <p:cNvPr id="17" name="Textplatzhalter 14">
            <a:extLst>
              <a:ext uri="{FF2B5EF4-FFF2-40B4-BE49-F238E27FC236}">
                <a16:creationId xmlns:a16="http://schemas.microsoft.com/office/drawing/2014/main" id="{7D52DF4D-32DC-4E13-8728-E3AEB204BD43}"/>
              </a:ext>
            </a:extLst>
          </p:cNvPr>
          <p:cNvSpPr>
            <a:spLocks noGrp="1"/>
          </p:cNvSpPr>
          <p:nvPr>
            <p:ph type="body" sz="quarter" idx="14" hasCustomPrompt="1"/>
          </p:nvPr>
        </p:nvSpPr>
        <p:spPr>
          <a:xfrm>
            <a:off x="6570526" y="3132135"/>
            <a:ext cx="1802004" cy="593725"/>
          </a:xfrm>
        </p:spPr>
        <p:txBody>
          <a:bodyPr anchor="ctr" anchorCtr="0"/>
          <a:lstStyle>
            <a:lvl1pPr marL="0" indent="0" algn="ctr">
              <a:buNone/>
              <a:defRPr b="1"/>
            </a:lvl1pPr>
          </a:lstStyle>
          <a:p>
            <a:pPr lvl="0"/>
            <a:r>
              <a:rPr lang="de-DE" dirty="0"/>
              <a:t>XX,XX €</a:t>
            </a:r>
          </a:p>
        </p:txBody>
      </p:sp>
      <p:sp>
        <p:nvSpPr>
          <p:cNvPr id="18" name="Textplatzhalter 14">
            <a:extLst>
              <a:ext uri="{FF2B5EF4-FFF2-40B4-BE49-F238E27FC236}">
                <a16:creationId xmlns:a16="http://schemas.microsoft.com/office/drawing/2014/main" id="{9725D982-A4EF-446F-A5DF-F26996885DD8}"/>
              </a:ext>
            </a:extLst>
          </p:cNvPr>
          <p:cNvSpPr>
            <a:spLocks noGrp="1"/>
          </p:cNvSpPr>
          <p:nvPr>
            <p:ph type="body" sz="quarter" idx="15" hasCustomPrompt="1"/>
          </p:nvPr>
        </p:nvSpPr>
        <p:spPr>
          <a:xfrm>
            <a:off x="9391337" y="3132134"/>
            <a:ext cx="1791775" cy="593725"/>
          </a:xfrm>
        </p:spPr>
        <p:txBody>
          <a:bodyPr anchor="ctr" anchorCtr="0"/>
          <a:lstStyle>
            <a:lvl1pPr marL="0" indent="0" algn="ctr">
              <a:buNone/>
              <a:defRPr b="1">
                <a:solidFill>
                  <a:schemeClr val="bg1"/>
                </a:solidFill>
              </a:defRPr>
            </a:lvl1pPr>
          </a:lstStyle>
          <a:p>
            <a:pPr lvl="0"/>
            <a:r>
              <a:rPr lang="de-DE" dirty="0"/>
              <a:t>XX,XX €</a:t>
            </a:r>
          </a:p>
        </p:txBody>
      </p:sp>
      <p:sp>
        <p:nvSpPr>
          <p:cNvPr id="19" name="Textplatzhalter 14">
            <a:extLst>
              <a:ext uri="{FF2B5EF4-FFF2-40B4-BE49-F238E27FC236}">
                <a16:creationId xmlns:a16="http://schemas.microsoft.com/office/drawing/2014/main" id="{C72F051C-AC61-4D05-92BD-2F7E037C839E}"/>
              </a:ext>
            </a:extLst>
          </p:cNvPr>
          <p:cNvSpPr>
            <a:spLocks noGrp="1"/>
          </p:cNvSpPr>
          <p:nvPr>
            <p:ph type="body" sz="quarter" idx="16" hasCustomPrompt="1"/>
          </p:nvPr>
        </p:nvSpPr>
        <p:spPr>
          <a:xfrm>
            <a:off x="2457859" y="4300449"/>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0" name="Textplatzhalter 14">
            <a:extLst>
              <a:ext uri="{FF2B5EF4-FFF2-40B4-BE49-F238E27FC236}">
                <a16:creationId xmlns:a16="http://schemas.microsoft.com/office/drawing/2014/main" id="{67B4226D-D430-4DAB-9A7B-D43FE05F86A6}"/>
              </a:ext>
            </a:extLst>
          </p:cNvPr>
          <p:cNvSpPr>
            <a:spLocks noGrp="1"/>
          </p:cNvSpPr>
          <p:nvPr>
            <p:ph type="body" sz="quarter" idx="17" hasCustomPrompt="1"/>
          </p:nvPr>
        </p:nvSpPr>
        <p:spPr>
          <a:xfrm>
            <a:off x="5257651" y="4299554"/>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1" name="Textplatzhalter 14">
            <a:extLst>
              <a:ext uri="{FF2B5EF4-FFF2-40B4-BE49-F238E27FC236}">
                <a16:creationId xmlns:a16="http://schemas.microsoft.com/office/drawing/2014/main" id="{FE8033FC-9D48-4E3B-B234-E2EF10481D01}"/>
              </a:ext>
            </a:extLst>
          </p:cNvPr>
          <p:cNvSpPr>
            <a:spLocks noGrp="1"/>
          </p:cNvSpPr>
          <p:nvPr>
            <p:ph type="body" sz="quarter" idx="18" hasCustomPrompt="1"/>
          </p:nvPr>
        </p:nvSpPr>
        <p:spPr>
          <a:xfrm>
            <a:off x="8092924" y="4299552"/>
            <a:ext cx="1567790" cy="369629"/>
          </a:xfrm>
        </p:spPr>
        <p:txBody>
          <a:bodyPr anchor="ctr" anchorCtr="0"/>
          <a:lstStyle>
            <a:lvl1pPr marL="0" indent="0" algn="ctr">
              <a:buNone/>
              <a:defRPr sz="1600" b="1">
                <a:solidFill>
                  <a:schemeClr val="bg1"/>
                </a:solidFill>
              </a:defRPr>
            </a:lvl1pPr>
          </a:lstStyle>
          <a:p>
            <a:pPr lvl="0"/>
            <a:r>
              <a:rPr lang="de-DE" dirty="0"/>
              <a:t>+ XX,XX €</a:t>
            </a:r>
          </a:p>
        </p:txBody>
      </p:sp>
      <p:sp>
        <p:nvSpPr>
          <p:cNvPr id="22" name="Textplatzhalter 14">
            <a:extLst>
              <a:ext uri="{FF2B5EF4-FFF2-40B4-BE49-F238E27FC236}">
                <a16:creationId xmlns:a16="http://schemas.microsoft.com/office/drawing/2014/main" id="{C65D6CE7-AA0B-4A36-95A2-975BED9AA8DE}"/>
              </a:ext>
            </a:extLst>
          </p:cNvPr>
          <p:cNvSpPr>
            <a:spLocks noGrp="1"/>
          </p:cNvSpPr>
          <p:nvPr>
            <p:ph type="body" sz="quarter" idx="19" hasCustomPrompt="1"/>
          </p:nvPr>
        </p:nvSpPr>
        <p:spPr>
          <a:xfrm>
            <a:off x="2261341" y="4693995"/>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3" name="Textplatzhalter 14">
            <a:extLst>
              <a:ext uri="{FF2B5EF4-FFF2-40B4-BE49-F238E27FC236}">
                <a16:creationId xmlns:a16="http://schemas.microsoft.com/office/drawing/2014/main" id="{93113FAB-8035-4CEB-8009-1EA2E01C9BE7}"/>
              </a:ext>
            </a:extLst>
          </p:cNvPr>
          <p:cNvSpPr>
            <a:spLocks noGrp="1"/>
          </p:cNvSpPr>
          <p:nvPr>
            <p:ph type="body" sz="quarter" idx="20" hasCustomPrompt="1"/>
          </p:nvPr>
        </p:nvSpPr>
        <p:spPr>
          <a:xfrm>
            <a:off x="5061133" y="4693100"/>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4" name="Textplatzhalter 14">
            <a:extLst>
              <a:ext uri="{FF2B5EF4-FFF2-40B4-BE49-F238E27FC236}">
                <a16:creationId xmlns:a16="http://schemas.microsoft.com/office/drawing/2014/main" id="{0EE436BB-5615-4A34-BA69-6D97D8670265}"/>
              </a:ext>
            </a:extLst>
          </p:cNvPr>
          <p:cNvSpPr>
            <a:spLocks noGrp="1"/>
          </p:cNvSpPr>
          <p:nvPr>
            <p:ph type="body" sz="quarter" idx="21" hasCustomPrompt="1"/>
          </p:nvPr>
        </p:nvSpPr>
        <p:spPr>
          <a:xfrm>
            <a:off x="7896406" y="4693098"/>
            <a:ext cx="1960826" cy="907951"/>
          </a:xfrm>
        </p:spPr>
        <p:txBody>
          <a:bodyPr anchor="t" anchorCtr="0"/>
          <a:lstStyle>
            <a:lvl1pPr marL="0" indent="0" algn="ctr">
              <a:buNone/>
              <a:defRPr sz="1600" b="0">
                <a:solidFill>
                  <a:schemeClr val="bg1"/>
                </a:solidFill>
              </a:defRPr>
            </a:lvl1pPr>
          </a:lstStyle>
          <a:p>
            <a:pPr lvl="0"/>
            <a:r>
              <a:rPr lang="de-DE" dirty="0"/>
              <a:t>Text Bearbeiten</a:t>
            </a:r>
          </a:p>
        </p:txBody>
      </p:sp>
      <p:sp>
        <p:nvSpPr>
          <p:cNvPr id="25" name="Textplatzhalter 14">
            <a:extLst>
              <a:ext uri="{FF2B5EF4-FFF2-40B4-BE49-F238E27FC236}">
                <a16:creationId xmlns:a16="http://schemas.microsoft.com/office/drawing/2014/main" id="{4212E87D-2082-4A82-B349-72BF43E2FAE3}"/>
              </a:ext>
            </a:extLst>
          </p:cNvPr>
          <p:cNvSpPr>
            <a:spLocks noGrp="1"/>
          </p:cNvSpPr>
          <p:nvPr>
            <p:ph type="body" sz="quarter" idx="22" hasCustomPrompt="1"/>
          </p:nvPr>
        </p:nvSpPr>
        <p:spPr>
          <a:xfrm>
            <a:off x="506680" y="2013480"/>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
        <p:nvSpPr>
          <p:cNvPr id="26" name="Textplatzhalter 14">
            <a:extLst>
              <a:ext uri="{FF2B5EF4-FFF2-40B4-BE49-F238E27FC236}">
                <a16:creationId xmlns:a16="http://schemas.microsoft.com/office/drawing/2014/main" id="{5BEFC9E6-8C27-4409-89F1-06F214C8CA76}"/>
              </a:ext>
            </a:extLst>
          </p:cNvPr>
          <p:cNvSpPr>
            <a:spLocks noGrp="1"/>
          </p:cNvSpPr>
          <p:nvPr>
            <p:ph type="body" sz="quarter" idx="23" hasCustomPrompt="1"/>
          </p:nvPr>
        </p:nvSpPr>
        <p:spPr>
          <a:xfrm>
            <a:off x="9000744" y="2013479"/>
            <a:ext cx="2684576" cy="369629"/>
          </a:xfrm>
        </p:spPr>
        <p:txBody>
          <a:bodyPr anchor="ctr" anchorCtr="0"/>
          <a:lstStyle>
            <a:lvl1pPr marL="0" indent="0" algn="ctr">
              <a:buNone/>
              <a:defRPr sz="1600" b="1">
                <a:solidFill>
                  <a:schemeClr val="bg1"/>
                </a:solidFill>
              </a:defRPr>
            </a:lvl1pPr>
          </a:lstStyle>
          <a:p>
            <a:pPr lvl="0"/>
            <a:r>
              <a:rPr lang="de-DE" dirty="0"/>
              <a:t>Text Bearbeiten</a:t>
            </a:r>
          </a:p>
        </p:txBody>
      </p:sp>
    </p:spTree>
    <p:extLst>
      <p:ext uri="{BB962C8B-B14F-4D97-AF65-F5344CB8AC3E}">
        <p14:creationId xmlns:p14="http://schemas.microsoft.com/office/powerpoint/2010/main" val="2156891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D9E47-44D4-4739-B425-79A7F00DD7B8}"/>
              </a:ext>
            </a:extLst>
          </p:cNvPr>
          <p:cNvSpPr>
            <a:spLocks noGrp="1"/>
          </p:cNvSpPr>
          <p:nvPr>
            <p:ph type="title"/>
          </p:nvPr>
        </p:nvSpPr>
        <p:spPr>
          <a:xfrm>
            <a:off x="334963" y="333379"/>
            <a:ext cx="11522074" cy="1032506"/>
          </a:xfrm>
          <a:prstGeom prst="rect">
            <a:avLst/>
          </a:prstGeom>
        </p:spPr>
        <p:txBody>
          <a:bodyPr/>
          <a:lstStyle/>
          <a:p>
            <a:r>
              <a:rPr lang="de-DE" dirty="0"/>
              <a:t>Mastertitelformat bearbeiten</a:t>
            </a:r>
          </a:p>
        </p:txBody>
      </p:sp>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1684403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a_leere Folie">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E6232B0-457A-4201-9E2E-0F3F018775FC}"/>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3" name="Fußzeilenplatzhalter 2">
            <a:extLst>
              <a:ext uri="{FF2B5EF4-FFF2-40B4-BE49-F238E27FC236}">
                <a16:creationId xmlns:a16="http://schemas.microsoft.com/office/drawing/2014/main" id="{022F8230-0FC4-4B7C-8510-96FA1CBAF31A}"/>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
        <p:nvSpPr>
          <p:cNvPr id="4" name="Rechteck 3">
            <a:extLst>
              <a:ext uri="{FF2B5EF4-FFF2-40B4-BE49-F238E27FC236}">
                <a16:creationId xmlns:a16="http://schemas.microsoft.com/office/drawing/2014/main" id="{527D9068-9DFE-4431-AF7A-B3AF3722F479}"/>
              </a:ext>
            </a:extLst>
          </p:cNvPr>
          <p:cNvSpPr/>
          <p:nvPr userDrawn="1"/>
        </p:nvSpPr>
        <p:spPr>
          <a:xfrm>
            <a:off x="257452" y="1269507"/>
            <a:ext cx="4234649" cy="287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59002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6" name="Foliennummernplatzhalter 4">
            <a:extLst>
              <a:ext uri="{FF2B5EF4-FFF2-40B4-BE49-F238E27FC236}">
                <a16:creationId xmlns:a16="http://schemas.microsoft.com/office/drawing/2014/main" id="{F1BFFFD5-B54B-4FB8-AE62-E5D9680A732A}"/>
              </a:ext>
            </a:extLst>
          </p:cNvPr>
          <p:cNvSpPr>
            <a:spLocks noGrp="1"/>
          </p:cNvSpPr>
          <p:nvPr>
            <p:ph type="sldNum" sz="quarter" idx="12"/>
          </p:nvPr>
        </p:nvSpPr>
        <p:spPr>
          <a:xfrm>
            <a:off x="7351960" y="6459041"/>
            <a:ext cx="2743200" cy="287378"/>
          </a:xfrm>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7" name="Fußzeilenplatzhalter 2">
            <a:extLst>
              <a:ext uri="{FF2B5EF4-FFF2-40B4-BE49-F238E27FC236}">
                <a16:creationId xmlns:a16="http://schemas.microsoft.com/office/drawing/2014/main" id="{FE3A1DA6-43D6-4018-81D1-24611FC67887}"/>
              </a:ext>
            </a:extLst>
          </p:cNvPr>
          <p:cNvSpPr>
            <a:spLocks noGrp="1"/>
          </p:cNvSpPr>
          <p:nvPr>
            <p:ph type="ftr" sz="quarter" idx="13"/>
          </p:nvPr>
        </p:nvSpPr>
        <p:spPr>
          <a:xfrm>
            <a:off x="334962" y="6459041"/>
            <a:ext cx="5341929" cy="287378"/>
          </a:xfrm>
        </p:spPr>
        <p:txBody>
          <a:bodyPr/>
          <a:lstStyle>
            <a:lvl1pPr>
              <a:defRPr>
                <a:solidFill>
                  <a:schemeClr val="accent3">
                    <a:lumMod val="75000"/>
                  </a:schemeClr>
                </a:solidFill>
              </a:defRPr>
            </a:lvl1pPr>
          </a:lstStyle>
          <a:p>
            <a:r>
              <a:rPr lang="de-DE"/>
              <a:t>Lichtblicke für Kinder 2022 – Stiftung der Deutschen Lions  – August 2022</a:t>
            </a:r>
          </a:p>
        </p:txBody>
      </p:sp>
      <p:sp>
        <p:nvSpPr>
          <p:cNvPr id="8" name="Rechteck 7">
            <a:extLst>
              <a:ext uri="{FF2B5EF4-FFF2-40B4-BE49-F238E27FC236}">
                <a16:creationId xmlns:a16="http://schemas.microsoft.com/office/drawing/2014/main" id="{6E9D8313-67B9-41D1-B98F-6800752C549E}"/>
              </a:ext>
            </a:extLst>
          </p:cNvPr>
          <p:cNvSpPr/>
          <p:nvPr userDrawn="1"/>
        </p:nvSpPr>
        <p:spPr>
          <a:xfrm>
            <a:off x="259976" y="1201271"/>
            <a:ext cx="3908612" cy="439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6D565D07-1CF3-4736-AEA1-327C27BFB0C5}"/>
              </a:ext>
            </a:extLst>
          </p:cNvPr>
          <p:cNvSpPr>
            <a:spLocks noGrp="1"/>
          </p:cNvSpPr>
          <p:nvPr>
            <p:ph type="title"/>
          </p:nvPr>
        </p:nvSpPr>
        <p:spPr>
          <a:xfrm>
            <a:off x="334963" y="333379"/>
            <a:ext cx="11522074" cy="1032506"/>
          </a:xfrm>
        </p:spPr>
        <p:txBody>
          <a:bodyPr/>
          <a:lstStyle/>
          <a:p>
            <a:r>
              <a:rPr lang="de-DE" dirty="0"/>
              <a:t>Wir sind für Sie da.</a:t>
            </a:r>
          </a:p>
        </p:txBody>
      </p:sp>
      <p:sp>
        <p:nvSpPr>
          <p:cNvPr id="10" name="Foliennummernplatzhalter 3">
            <a:extLst>
              <a:ext uri="{FF2B5EF4-FFF2-40B4-BE49-F238E27FC236}">
                <a16:creationId xmlns:a16="http://schemas.microsoft.com/office/drawing/2014/main" id="{01AE040A-FCB5-433D-B2D6-B05A1B34E5F7}"/>
              </a:ext>
            </a:extLst>
          </p:cNvPr>
          <p:cNvSpPr txBox="1">
            <a:spLocks/>
          </p:cNvSpPr>
          <p:nvPr userDrawn="1"/>
        </p:nvSpPr>
        <p:spPr>
          <a:xfrm>
            <a:off x="7351960" y="6459041"/>
            <a:ext cx="2743200" cy="287378"/>
          </a:xfrm>
          <a:prstGeom prst="rect">
            <a:avLst/>
          </a:prstGeom>
        </p:spPr>
        <p:txBody>
          <a:bodyPr vert="horz" lIns="91440" tIns="45720" rIns="0" bIns="45720" rtlCol="0" anchor="ctr"/>
          <a:lstStyle>
            <a:defPPr>
              <a:defRPr lang="de-DE"/>
            </a:defPPr>
            <a:lvl1pPr marL="0" algn="r"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A8BD-E949-4BEE-BC04-18DF6B43ADBB}" type="slidenum">
              <a:rPr lang="de-DE" smtClean="0"/>
              <a:pPr/>
              <a:t>‹Nr.›</a:t>
            </a:fld>
            <a:endParaRPr lang="de-DE"/>
          </a:p>
        </p:txBody>
      </p:sp>
      <p:sp>
        <p:nvSpPr>
          <p:cNvPr id="11" name="Fußzeilenplatzhalter 4">
            <a:extLst>
              <a:ext uri="{FF2B5EF4-FFF2-40B4-BE49-F238E27FC236}">
                <a16:creationId xmlns:a16="http://schemas.microsoft.com/office/drawing/2014/main" id="{7797095F-0DBD-40CF-9B72-324F9CCC4983}"/>
              </a:ext>
            </a:extLst>
          </p:cNvPr>
          <p:cNvSpPr txBox="1">
            <a:spLocks/>
          </p:cNvSpPr>
          <p:nvPr userDrawn="1"/>
        </p:nvSpPr>
        <p:spPr>
          <a:xfrm>
            <a:off x="334962" y="6459041"/>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Vorstandsbericht, PCC Christiane Lafeld, Stiftungsratssitzung, 19.03.2021</a:t>
            </a:r>
          </a:p>
        </p:txBody>
      </p:sp>
      <p:pic>
        <p:nvPicPr>
          <p:cNvPr id="12" name="Grafik 11">
            <a:extLst>
              <a:ext uri="{FF2B5EF4-FFF2-40B4-BE49-F238E27FC236}">
                <a16:creationId xmlns:a16="http://schemas.microsoft.com/office/drawing/2014/main" id="{E23DCC35-AE1A-43F7-8939-C2D09ADBE2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23560" y="334229"/>
            <a:ext cx="3092444" cy="740104"/>
          </a:xfrm>
          <a:prstGeom prst="rect">
            <a:avLst/>
          </a:prstGeom>
        </p:spPr>
      </p:pic>
      <p:pic>
        <p:nvPicPr>
          <p:cNvPr id="13" name="Inhaltsplatzhalter 6" descr="Ein Bild, das Gras, draußen, Pflanze, Parken enthält.&#10;&#10;Automatisch generierte Beschreibung">
            <a:extLst>
              <a:ext uri="{FF2B5EF4-FFF2-40B4-BE49-F238E27FC236}">
                <a16:creationId xmlns:a16="http://schemas.microsoft.com/office/drawing/2014/main" id="{AFC3D0BC-7B7C-49E9-8A74-E4D59DE378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
          <a:stretch/>
        </p:blipFill>
        <p:spPr>
          <a:xfrm>
            <a:off x="110530" y="1878227"/>
            <a:ext cx="12081470" cy="5004487"/>
          </a:xfrm>
          <a:prstGeom prst="rect">
            <a:avLst/>
          </a:prstGeom>
        </p:spPr>
      </p:pic>
      <p:pic>
        <p:nvPicPr>
          <p:cNvPr id="14" name="Grafik 13">
            <a:extLst>
              <a:ext uri="{FF2B5EF4-FFF2-40B4-BE49-F238E27FC236}">
                <a16:creationId xmlns:a16="http://schemas.microsoft.com/office/drawing/2014/main" id="{2F6171D2-F941-4469-9878-664C0D2845C7}"/>
              </a:ext>
            </a:extLst>
          </p:cNvPr>
          <p:cNvPicPr>
            <a:picLocks noChangeAspect="1"/>
          </p:cNvPicPr>
          <p:nvPr userDrawn="1"/>
        </p:nvPicPr>
        <p:blipFill rotWithShape="1">
          <a:blip r:embed="rId4" cstate="screen">
            <a:extLst>
              <a:ext uri="{BEBA8EAE-BF5A-486C-A8C5-ECC9F3942E4B}">
                <a14:imgProps xmlns:a14="http://schemas.microsoft.com/office/drawing/2010/main">
                  <a14:imgLayer r:embed="rId5">
                    <a14:imgEffect>
                      <a14:backgroundRemoval t="0" b="79182" l="0" r="88459"/>
                    </a14:imgEffect>
                  </a14:imgLayer>
                </a14:imgProps>
              </a:ext>
              <a:ext uri="{28A0092B-C50C-407E-A947-70E740481C1C}">
                <a14:useLocalDpi xmlns:a14="http://schemas.microsoft.com/office/drawing/2010/main"/>
              </a:ext>
            </a:extLst>
          </a:blip>
          <a:srcRect/>
          <a:stretch/>
        </p:blipFill>
        <p:spPr>
          <a:xfrm>
            <a:off x="110530" y="5068563"/>
            <a:ext cx="9398080" cy="3355711"/>
          </a:xfrm>
          <a:prstGeom prst="rect">
            <a:avLst/>
          </a:prstGeom>
        </p:spPr>
      </p:pic>
      <p:pic>
        <p:nvPicPr>
          <p:cNvPr id="15" name="Grafik 14">
            <a:extLst>
              <a:ext uri="{FF2B5EF4-FFF2-40B4-BE49-F238E27FC236}">
                <a16:creationId xmlns:a16="http://schemas.microsoft.com/office/drawing/2014/main" id="{F7A42F49-7451-495B-9EC9-92859BFC8E5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05926" y="3429000"/>
            <a:ext cx="2295330" cy="2171630"/>
          </a:xfrm>
          <a:prstGeom prst="rect">
            <a:avLst/>
          </a:prstGeom>
        </p:spPr>
      </p:pic>
      <p:sp>
        <p:nvSpPr>
          <p:cNvPr id="16" name="Freihandform: Form 15">
            <a:extLst>
              <a:ext uri="{FF2B5EF4-FFF2-40B4-BE49-F238E27FC236}">
                <a16:creationId xmlns:a16="http://schemas.microsoft.com/office/drawing/2014/main" id="{762FB87D-9445-47ED-96E3-F211E0F17EA0}"/>
              </a:ext>
            </a:extLst>
          </p:cNvPr>
          <p:cNvSpPr/>
          <p:nvPr userDrawn="1"/>
        </p:nvSpPr>
        <p:spPr>
          <a:xfrm>
            <a:off x="11016691" y="3979475"/>
            <a:ext cx="1175310" cy="2903239"/>
          </a:xfrm>
          <a:custGeom>
            <a:avLst/>
            <a:gdLst>
              <a:gd name="connsiteX0" fmla="*/ 1242917 w 1242917"/>
              <a:gd name="connsiteY0" fmla="*/ 0 h 2878525"/>
              <a:gd name="connsiteX1" fmla="*/ 1242917 w 1242917"/>
              <a:gd name="connsiteY1" fmla="*/ 2878525 h 2878525"/>
              <a:gd name="connsiteX2" fmla="*/ 0 w 1242917"/>
              <a:gd name="connsiteY2" fmla="*/ 2878525 h 2878525"/>
              <a:gd name="connsiteX3" fmla="*/ 1242917 w 1242917"/>
              <a:gd name="connsiteY3" fmla="*/ 0 h 2878525"/>
            </a:gdLst>
            <a:ahLst/>
            <a:cxnLst>
              <a:cxn ang="0">
                <a:pos x="connsiteX0" y="connsiteY0"/>
              </a:cxn>
              <a:cxn ang="0">
                <a:pos x="connsiteX1" y="connsiteY1"/>
              </a:cxn>
              <a:cxn ang="0">
                <a:pos x="connsiteX2" y="connsiteY2"/>
              </a:cxn>
              <a:cxn ang="0">
                <a:pos x="connsiteX3" y="connsiteY3"/>
              </a:cxn>
            </a:cxnLst>
            <a:rect l="l" t="t" r="r" b="b"/>
            <a:pathLst>
              <a:path w="1242917" h="2878525">
                <a:moveTo>
                  <a:pt x="1242917" y="0"/>
                </a:moveTo>
                <a:lnTo>
                  <a:pt x="1242917" y="2878525"/>
                </a:lnTo>
                <a:lnTo>
                  <a:pt x="0" y="2878525"/>
                </a:lnTo>
                <a:lnTo>
                  <a:pt x="1242917" y="0"/>
                </a:lnTo>
                <a:close/>
              </a:path>
            </a:pathLst>
          </a:custGeom>
          <a:solidFill>
            <a:srgbClr val="1430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de-DE"/>
          </a:p>
        </p:txBody>
      </p:sp>
      <p:pic>
        <p:nvPicPr>
          <p:cNvPr id="17" name="Grafik 16">
            <a:extLst>
              <a:ext uri="{FF2B5EF4-FFF2-40B4-BE49-F238E27FC236}">
                <a16:creationId xmlns:a16="http://schemas.microsoft.com/office/drawing/2014/main" id="{37417321-DF2E-4816-941C-9DC66C40D50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530587" y="5826226"/>
            <a:ext cx="589664" cy="899488"/>
          </a:xfrm>
          <a:prstGeom prst="rect">
            <a:avLst/>
          </a:prstGeom>
        </p:spPr>
      </p:pic>
      <p:sp>
        <p:nvSpPr>
          <p:cNvPr id="18" name="Rechteck 17">
            <a:extLst>
              <a:ext uri="{FF2B5EF4-FFF2-40B4-BE49-F238E27FC236}">
                <a16:creationId xmlns:a16="http://schemas.microsoft.com/office/drawing/2014/main" id="{4D3337C7-B5D3-4379-A547-709162EDF4E8}"/>
              </a:ext>
            </a:extLst>
          </p:cNvPr>
          <p:cNvSpPr/>
          <p:nvPr userDrawn="1"/>
        </p:nvSpPr>
        <p:spPr>
          <a:xfrm>
            <a:off x="110530" y="1878227"/>
            <a:ext cx="12081470" cy="270763"/>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a:extLst>
              <a:ext uri="{FF2B5EF4-FFF2-40B4-BE49-F238E27FC236}">
                <a16:creationId xmlns:a16="http://schemas.microsoft.com/office/drawing/2014/main" id="{70CCE15C-5F8C-410D-966B-2EA5846E0F2D}"/>
              </a:ext>
            </a:extLst>
          </p:cNvPr>
          <p:cNvSpPr txBox="1"/>
          <p:nvPr userDrawn="1"/>
        </p:nvSpPr>
        <p:spPr>
          <a:xfrm>
            <a:off x="10493303" y="1841213"/>
            <a:ext cx="2289689" cy="307777"/>
          </a:xfrm>
          <a:prstGeom prst="rect">
            <a:avLst/>
          </a:prstGeom>
          <a:noFill/>
        </p:spPr>
        <p:txBody>
          <a:bodyPr wrap="square" rtlCol="0">
            <a:spAutoFit/>
          </a:bodyPr>
          <a:lstStyle/>
          <a:p>
            <a:r>
              <a:rPr lang="de-DE" sz="1400" b="1" dirty="0">
                <a:solidFill>
                  <a:schemeClr val="accent3">
                    <a:lumMod val="75000"/>
                  </a:schemeClr>
                </a:solidFill>
              </a:rPr>
              <a:t>stiftung@lions.de</a:t>
            </a:r>
          </a:p>
        </p:txBody>
      </p:sp>
    </p:spTree>
    <p:extLst>
      <p:ext uri="{BB962C8B-B14F-4D97-AF65-F5344CB8AC3E}">
        <p14:creationId xmlns:p14="http://schemas.microsoft.com/office/powerpoint/2010/main" val="3343500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300861-94B1-4A92-B4B1-496EECDDC412}"/>
              </a:ext>
            </a:extLst>
          </p:cNvPr>
          <p:cNvSpPr>
            <a:spLocks noGrp="1"/>
          </p:cNvSpPr>
          <p:nvPr>
            <p:ph type="title" hasCustomPrompt="1"/>
          </p:nvPr>
        </p:nvSpPr>
        <p:spPr/>
        <p:txBody>
          <a:bodyPr/>
          <a:lstStyle/>
          <a:p>
            <a:r>
              <a:rPr lang="de-DE" dirty="0"/>
              <a:t>Wir sind für Sie da.</a:t>
            </a:r>
          </a:p>
        </p:txBody>
      </p:sp>
      <p:sp>
        <p:nvSpPr>
          <p:cNvPr id="3" name="Fußzeilenplatzhalter 2">
            <a:extLst>
              <a:ext uri="{FF2B5EF4-FFF2-40B4-BE49-F238E27FC236}">
                <a16:creationId xmlns:a16="http://schemas.microsoft.com/office/drawing/2014/main" id="{D9147075-0D81-48ED-BF9C-5B4CE7004B5D}"/>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0B2A20CD-3507-46EF-A735-3D40CBC9CE8F}"/>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feld 5">
            <a:extLst>
              <a:ext uri="{FF2B5EF4-FFF2-40B4-BE49-F238E27FC236}">
                <a16:creationId xmlns:a16="http://schemas.microsoft.com/office/drawing/2014/main" id="{5B7B2659-B769-4E6E-B184-016820F0B1F1}"/>
              </a:ext>
            </a:extLst>
          </p:cNvPr>
          <p:cNvSpPr txBox="1"/>
          <p:nvPr userDrawn="1"/>
        </p:nvSpPr>
        <p:spPr>
          <a:xfrm>
            <a:off x="3036627" y="2527953"/>
            <a:ext cx="6100548" cy="2308324"/>
          </a:xfrm>
          <a:prstGeom prst="rect">
            <a:avLst/>
          </a:prstGeom>
          <a:noFill/>
        </p:spPr>
        <p:txBody>
          <a:bodyPr wrap="square">
            <a:spAutoFit/>
          </a:bodyPr>
          <a:lstStyle/>
          <a:p>
            <a:pPr marL="0" lvl="0" indent="0" algn="ctr">
              <a:buClr>
                <a:srgbClr val="EBB700"/>
              </a:buClr>
              <a:buNone/>
            </a:pPr>
            <a:r>
              <a:rPr lang="de-DE" sz="2400" dirty="0">
                <a:solidFill>
                  <a:schemeClr val="accent3"/>
                </a:solidFill>
                <a:latin typeface="+mn-lt"/>
              </a:rPr>
              <a:t>Stiftung der Deutschen Lions</a:t>
            </a:r>
            <a:endParaRPr lang="de-DE" sz="2400" dirty="0">
              <a:solidFill>
                <a:schemeClr val="accent3"/>
              </a:solidFill>
              <a:latin typeface="+mn-lt"/>
              <a:cs typeface="Arial"/>
            </a:endParaRPr>
          </a:p>
          <a:p>
            <a:pPr marL="0" indent="0" algn="ctr">
              <a:buClr>
                <a:srgbClr val="EBB700"/>
              </a:buClr>
              <a:buNone/>
            </a:pPr>
            <a:r>
              <a:rPr lang="de-DE" sz="2400" dirty="0">
                <a:solidFill>
                  <a:schemeClr val="accent3"/>
                </a:solidFill>
                <a:latin typeface="+mn-lt"/>
              </a:rPr>
              <a:t>Bleichstraße 3</a:t>
            </a:r>
            <a:br>
              <a:rPr lang="de-DE" sz="2400" dirty="0">
                <a:solidFill>
                  <a:schemeClr val="accent3"/>
                </a:solidFill>
                <a:latin typeface="+mn-lt"/>
              </a:rPr>
            </a:br>
            <a:r>
              <a:rPr lang="de-DE" sz="2400" dirty="0">
                <a:solidFill>
                  <a:schemeClr val="accent3"/>
                </a:solidFill>
                <a:latin typeface="+mn-lt"/>
              </a:rPr>
              <a:t>65183 Wiesbaden</a:t>
            </a:r>
            <a:br>
              <a:rPr lang="de-DE" sz="2400" dirty="0">
                <a:solidFill>
                  <a:schemeClr val="accent3"/>
                </a:solidFill>
                <a:latin typeface="+mn-lt"/>
              </a:rPr>
            </a:br>
            <a:r>
              <a:rPr lang="de-DE" sz="2400" dirty="0">
                <a:solidFill>
                  <a:schemeClr val="accent3"/>
                </a:solidFill>
                <a:latin typeface="+mn-lt"/>
              </a:rPr>
              <a:t>Tel.: +49 (0) 611 99154-0</a:t>
            </a:r>
            <a:br>
              <a:rPr lang="de-DE" sz="2400" dirty="0">
                <a:solidFill>
                  <a:schemeClr val="accent3"/>
                </a:solidFill>
                <a:latin typeface="+mn-lt"/>
              </a:rPr>
            </a:br>
            <a:r>
              <a:rPr lang="de-DE" sz="2400" dirty="0">
                <a:solidFill>
                  <a:schemeClr val="accent3"/>
                </a:solidFill>
                <a:latin typeface="+mn-lt"/>
              </a:rPr>
              <a:t>Fax: +49 (0) 611 99154-83 </a:t>
            </a:r>
            <a:endParaRPr lang="de-DE" sz="2400" dirty="0">
              <a:solidFill>
                <a:schemeClr val="accent3"/>
              </a:solidFill>
              <a:latin typeface="+mn-lt"/>
              <a:cs typeface="Arial"/>
            </a:endParaRPr>
          </a:p>
          <a:p>
            <a:pPr marL="0" lvl="0" indent="0" algn="ctr">
              <a:buClr>
                <a:srgbClr val="EBB700"/>
              </a:buClr>
              <a:buNone/>
            </a:pPr>
            <a:r>
              <a:rPr lang="de-DE" sz="2400" dirty="0">
                <a:solidFill>
                  <a:schemeClr val="accent3"/>
                </a:solidFill>
                <a:latin typeface="+mn-lt"/>
              </a:rPr>
              <a:t>E-Mail: stiftung@lions.de</a:t>
            </a:r>
            <a:endParaRPr lang="de-DE" sz="2400" dirty="0">
              <a:solidFill>
                <a:schemeClr val="accent3"/>
              </a:solidFill>
              <a:latin typeface="+mn-lt"/>
              <a:cs typeface="Arial"/>
            </a:endParaRPr>
          </a:p>
        </p:txBody>
      </p:sp>
      <p:pic>
        <p:nvPicPr>
          <p:cNvPr id="7" name="Grafik 6">
            <a:extLst>
              <a:ext uri="{FF2B5EF4-FFF2-40B4-BE49-F238E27FC236}">
                <a16:creationId xmlns:a16="http://schemas.microsoft.com/office/drawing/2014/main" id="{19F7B9D5-53C8-492C-B19D-68D8C08950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0755" y="415727"/>
            <a:ext cx="2160155" cy="5717523"/>
          </a:xfrm>
          <a:prstGeom prst="rect">
            <a:avLst/>
          </a:prstGeom>
        </p:spPr>
      </p:pic>
    </p:spTree>
    <p:extLst>
      <p:ext uri="{BB962C8B-B14F-4D97-AF65-F5344CB8AC3E}">
        <p14:creationId xmlns:p14="http://schemas.microsoft.com/office/powerpoint/2010/main" val="4255452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nke">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D10B4DC-169B-458D-9256-6521E813AC25}"/>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EDA8ACE0-A695-4433-94C0-01CB5F7CB074}"/>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5" name="Rechteck 4">
            <a:extLst>
              <a:ext uri="{FF2B5EF4-FFF2-40B4-BE49-F238E27FC236}">
                <a16:creationId xmlns:a16="http://schemas.microsoft.com/office/drawing/2014/main" id="{204114EB-28B6-4BA9-8411-9FA2892FA473}"/>
              </a:ext>
            </a:extLst>
          </p:cNvPr>
          <p:cNvSpPr/>
          <p:nvPr userDrawn="1"/>
        </p:nvSpPr>
        <p:spPr>
          <a:xfrm>
            <a:off x="91440" y="0"/>
            <a:ext cx="12100559"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platzhalter 1">
            <a:extLst>
              <a:ext uri="{FF2B5EF4-FFF2-40B4-BE49-F238E27FC236}">
                <a16:creationId xmlns:a16="http://schemas.microsoft.com/office/drawing/2014/main" id="{91D1E354-655E-4F6E-A081-8978C0CD95D3}"/>
              </a:ext>
            </a:extLst>
          </p:cNvPr>
          <p:cNvSpPr>
            <a:spLocks noGrp="1"/>
          </p:cNvSpPr>
          <p:nvPr>
            <p:ph type="title" hasCustomPrompt="1"/>
          </p:nvPr>
        </p:nvSpPr>
        <p:spPr>
          <a:xfrm>
            <a:off x="1541632" y="2602317"/>
            <a:ext cx="5341929" cy="2062353"/>
          </a:xfrm>
          <a:prstGeom prst="rect">
            <a:avLst/>
          </a:prstGeom>
        </p:spPr>
        <p:txBody>
          <a:bodyPr vert="horz" lIns="0" tIns="45720" rIns="0" bIns="72000" rtlCol="0" anchor="b">
            <a:noAutofit/>
          </a:bodyPr>
          <a:lstStyle>
            <a:lvl1pPr algn="ctr">
              <a:defRPr sz="4800" b="1">
                <a:solidFill>
                  <a:schemeClr val="bg1"/>
                </a:solidFill>
              </a:defRPr>
            </a:lvl1pPr>
          </a:lstStyle>
          <a:p>
            <a:r>
              <a:rPr lang="de-DE" dirty="0"/>
              <a:t>Danke an alle Helferinnen und Helfer</a:t>
            </a:r>
          </a:p>
        </p:txBody>
      </p:sp>
      <p:cxnSp>
        <p:nvCxnSpPr>
          <p:cNvPr id="7" name="Gerader Verbinder 6">
            <a:extLst>
              <a:ext uri="{FF2B5EF4-FFF2-40B4-BE49-F238E27FC236}">
                <a16:creationId xmlns:a16="http://schemas.microsoft.com/office/drawing/2014/main" id="{58E1427A-6E5B-4315-A761-A7D9501827A9}"/>
              </a:ext>
            </a:extLst>
          </p:cNvPr>
          <p:cNvCxnSpPr>
            <a:cxnSpLocks/>
          </p:cNvCxnSpPr>
          <p:nvPr userDrawn="1"/>
        </p:nvCxnSpPr>
        <p:spPr>
          <a:xfrm>
            <a:off x="1541632" y="5044147"/>
            <a:ext cx="5341929" cy="0"/>
          </a:xfrm>
          <a:prstGeom prst="line">
            <a:avLst/>
          </a:prstGeom>
          <a:ln w="92075"/>
        </p:spPr>
        <p:style>
          <a:lnRef idx="1">
            <a:schemeClr val="accent1"/>
          </a:lnRef>
          <a:fillRef idx="0">
            <a:schemeClr val="accent1"/>
          </a:fillRef>
          <a:effectRef idx="0">
            <a:schemeClr val="accent1"/>
          </a:effectRef>
          <a:fontRef idx="minor">
            <a:schemeClr val="tx1"/>
          </a:fontRef>
        </p:style>
      </p:cxnSp>
      <p:pic>
        <p:nvPicPr>
          <p:cNvPr id="10" name="Grafik 9" descr="Ein Bild, das Zeichnung, Essen enthält.&#10;&#10;Automatisch generierte Beschreibung">
            <a:extLst>
              <a:ext uri="{FF2B5EF4-FFF2-40B4-BE49-F238E27FC236}">
                <a16:creationId xmlns:a16="http://schemas.microsoft.com/office/drawing/2014/main" id="{4031A778-C618-4B4C-9809-B9DD0A47D7F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3813764" y="1378331"/>
            <a:ext cx="1034888" cy="946636"/>
          </a:xfrm>
          <a:prstGeom prst="rect">
            <a:avLst/>
          </a:prstGeom>
        </p:spPr>
      </p:pic>
      <p:sp>
        <p:nvSpPr>
          <p:cNvPr id="14" name="Textplatzhalter 13">
            <a:extLst>
              <a:ext uri="{FF2B5EF4-FFF2-40B4-BE49-F238E27FC236}">
                <a16:creationId xmlns:a16="http://schemas.microsoft.com/office/drawing/2014/main" id="{DC056CA4-83F6-485C-B4C5-483E4A2C8C11}"/>
              </a:ext>
            </a:extLst>
          </p:cNvPr>
          <p:cNvSpPr>
            <a:spLocks noGrp="1"/>
          </p:cNvSpPr>
          <p:nvPr>
            <p:ph type="body" sz="quarter" idx="12" hasCustomPrompt="1"/>
          </p:nvPr>
        </p:nvSpPr>
        <p:spPr>
          <a:xfrm>
            <a:off x="8239125" y="0"/>
            <a:ext cx="2660650" cy="6858000"/>
          </a:xfrm>
        </p:spPr>
        <p:txBody>
          <a:bodyPr/>
          <a:lstStyle>
            <a:lvl1pPr marL="0" indent="0" algn="ctr">
              <a:buNone/>
              <a:defRPr>
                <a:solidFill>
                  <a:schemeClr val="bg1"/>
                </a:solidFill>
              </a:defRPr>
            </a:lvl1pPr>
          </a:lstStyle>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a:p>
            <a:pPr lvl="0"/>
            <a:r>
              <a:rPr lang="de-DE" dirty="0"/>
              <a:t>Name</a:t>
            </a:r>
          </a:p>
        </p:txBody>
      </p:sp>
    </p:spTree>
    <p:extLst>
      <p:ext uri="{BB962C8B-B14F-4D97-AF65-F5344CB8AC3E}">
        <p14:creationId xmlns:p14="http://schemas.microsoft.com/office/powerpoint/2010/main" val="27429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0" fill="hold"/>
                                        <p:tgtEl>
                                          <p:spTgt spid="14"/>
                                        </p:tgtEl>
                                        <p:attrNameLst>
                                          <p:attrName>ppt_x</p:attrName>
                                        </p:attrNameLst>
                                      </p:cBhvr>
                                      <p:tavLst>
                                        <p:tav tm="0">
                                          <p:val>
                                            <p:strVal val="#ppt_x"/>
                                          </p:val>
                                        </p:tav>
                                        <p:tav tm="100000">
                                          <p:val>
                                            <p:strVal val="#ppt_x"/>
                                          </p:val>
                                        </p:tav>
                                      </p:tavLst>
                                    </p:anim>
                                    <p:anim calcmode="lin" valueType="num">
                                      <p:cBhvr additive="base">
                                        <p:cTn id="8" dur="30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tmplLst>
          <p:tmpl>
            <p:tnLst>
              <p:par>
                <p:cTn presetID="2" presetClass="entr" presetSubtype="4"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30000" fill="hold"/>
                        <p:tgtEl>
                          <p:spTgt spid="14"/>
                        </p:tgtEl>
                        <p:attrNameLst>
                          <p:attrName>ppt_x</p:attrName>
                        </p:attrNameLst>
                      </p:cBhvr>
                      <p:tavLst>
                        <p:tav tm="0">
                          <p:val>
                            <p:strVal val="#ppt_x"/>
                          </p:val>
                        </p:tav>
                        <p:tav tm="100000">
                          <p:val>
                            <p:strVal val="#ppt_x"/>
                          </p:val>
                        </p:tav>
                      </p:tavLst>
                    </p:anim>
                    <p:anim calcmode="lin" valueType="num">
                      <p:cBhvr additive="base">
                        <p:cTn dur="300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 Überschriften leer">
    <p:spTree>
      <p:nvGrpSpPr>
        <p:cNvPr id="1" name=""/>
        <p:cNvGrpSpPr/>
        <p:nvPr/>
      </p:nvGrpSpPr>
      <p:grpSpPr>
        <a:xfrm>
          <a:off x="0" y="0"/>
          <a:ext cx="0" cy="0"/>
          <a:chOff x="0" y="0"/>
          <a:chExt cx="0" cy="0"/>
        </a:xfrm>
      </p:grpSpPr>
      <p:sp>
        <p:nvSpPr>
          <p:cNvPr id="2" name="Inhaltsplatzhalter 20"/>
          <p:cNvSpPr txBox="1">
            <a:spLocks noGrp="1"/>
          </p:cNvSpPr>
          <p:nvPr>
            <p:ph sz="quarter" idx="4294967295"/>
          </p:nvPr>
        </p:nvSpPr>
        <p:spPr>
          <a:xfrm>
            <a:off x="720000" y="180000"/>
            <a:ext cx="6897513" cy="609604"/>
          </a:xfrm>
          <a:prstGeom prst="rect">
            <a:avLst/>
          </a:prstGeom>
          <a:noFill/>
          <a:ln>
            <a:noFill/>
          </a:ln>
        </p:spPr>
        <p:txBody>
          <a:bodyPr vert="horz" wrap="square" lIns="91440" tIns="45720" rIns="91440" bIns="45720" anchor="t" anchorCtr="0" compatLnSpc="1"/>
          <a:lstStyle>
            <a:lvl1pPr marL="308610" marR="0" lvl="0" indent="-308610" algn="l" defTabSz="822960" rtl="0" fontAlgn="auto" hangingPunct="1">
              <a:lnSpc>
                <a:spcPct val="100000"/>
              </a:lnSpc>
              <a:spcBef>
                <a:spcPts val="810"/>
              </a:spcBef>
              <a:spcAft>
                <a:spcPts val="0"/>
              </a:spcAft>
              <a:buNone/>
              <a:tabLst/>
              <a:defRPr lang="de-DE" sz="3240" b="1" i="0" u="none" strike="noStrike" kern="0" cap="none" spc="0" baseline="0">
                <a:solidFill>
                  <a:srgbClr val="002776"/>
                </a:solidFill>
                <a:uFillTx/>
                <a:latin typeface="Arial"/>
                <a:ea typeface="MS PGothic" pitchFamily="34"/>
              </a:defRPr>
            </a:lvl1pPr>
          </a:lstStyle>
          <a:p>
            <a:pPr lvl="0"/>
            <a:r>
              <a:rPr lang="de-DE"/>
              <a:t>1.Überschrift 36 pt fett</a:t>
            </a:r>
          </a:p>
        </p:txBody>
      </p:sp>
      <p:sp>
        <p:nvSpPr>
          <p:cNvPr id="3" name="Inhaltsplatzhalter 20"/>
          <p:cNvSpPr txBox="1">
            <a:spLocks noGrp="1"/>
          </p:cNvSpPr>
          <p:nvPr>
            <p:ph sz="quarter" idx="4294967295"/>
          </p:nvPr>
        </p:nvSpPr>
        <p:spPr>
          <a:xfrm>
            <a:off x="720000" y="791999"/>
            <a:ext cx="6897513" cy="609604"/>
          </a:xfrm>
          <a:prstGeom prst="rect">
            <a:avLst/>
          </a:prstGeom>
          <a:noFill/>
          <a:ln>
            <a:noFill/>
          </a:ln>
        </p:spPr>
        <p:txBody>
          <a:bodyPr vert="horz" wrap="square" lIns="91440" tIns="45720" rIns="91440" bIns="45720" anchor="t" anchorCtr="0" compatLnSpc="1"/>
          <a:lstStyle>
            <a:lvl1pPr marL="308610" marR="0" lvl="0" indent="-308610" algn="l" defTabSz="822960" rtl="0" fontAlgn="auto" hangingPunct="1">
              <a:lnSpc>
                <a:spcPct val="100000"/>
              </a:lnSpc>
              <a:spcBef>
                <a:spcPts val="630"/>
              </a:spcBef>
              <a:spcAft>
                <a:spcPts val="0"/>
              </a:spcAft>
              <a:buNone/>
              <a:tabLst/>
              <a:defRPr lang="de-DE" sz="2520" b="0" i="0" u="none" strike="noStrike" kern="0" cap="none" spc="0" baseline="0">
                <a:solidFill>
                  <a:srgbClr val="002776"/>
                </a:solidFill>
                <a:uFillTx/>
                <a:latin typeface="Arial"/>
                <a:ea typeface="MS PGothic" pitchFamily="34"/>
              </a:defRPr>
            </a:lvl1pPr>
          </a:lstStyle>
          <a:p>
            <a:pPr lvl="0"/>
            <a:r>
              <a:rPr lang="de-DE"/>
              <a:t>2.Überschrift 28 pt nicht fett</a:t>
            </a:r>
          </a:p>
        </p:txBody>
      </p:sp>
    </p:spTree>
    <p:extLst>
      <p:ext uri="{BB962C8B-B14F-4D97-AF65-F5344CB8AC3E}">
        <p14:creationId xmlns:p14="http://schemas.microsoft.com/office/powerpoint/2010/main" val="3936722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391223"/>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9" name="Grafik 8" descr="Ein Bild, das Spiel, stehend enthält.&#10;&#10;Automatisch generierte Beschreibung">
            <a:extLst>
              <a:ext uri="{FF2B5EF4-FFF2-40B4-BE49-F238E27FC236}">
                <a16:creationId xmlns:a16="http://schemas.microsoft.com/office/drawing/2014/main" id="{51EBAF40-AEB5-4C14-965A-4D1F9623C66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154930" y="106679"/>
            <a:ext cx="7046595" cy="6757427"/>
          </a:xfrm>
          <a:prstGeom prst="rect">
            <a:avLst/>
          </a:prstGeom>
        </p:spPr>
      </p:pic>
    </p:spTree>
    <p:extLst>
      <p:ext uri="{BB962C8B-B14F-4D97-AF65-F5344CB8AC3E}">
        <p14:creationId xmlns:p14="http://schemas.microsoft.com/office/powerpoint/2010/main" val="188731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elfolie">
    <p:bg>
      <p:bgPr>
        <a:solidFill>
          <a:schemeClr val="bg1"/>
        </a:solidFill>
        <a:effectLst/>
      </p:bgPr>
    </p:bg>
    <p:spTree>
      <p:nvGrpSpPr>
        <p:cNvPr id="1" name=""/>
        <p:cNvGrpSpPr/>
        <p:nvPr/>
      </p:nvGrpSpPr>
      <p:grpSpPr>
        <a:xfrm>
          <a:off x="0" y="0"/>
          <a:ext cx="0" cy="0"/>
          <a:chOff x="0" y="0"/>
          <a:chExt cx="0" cy="0"/>
        </a:xfrm>
      </p:grpSpPr>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0D45F7F7-D1F7-447B-A479-2B87CDC9A189}"/>
              </a:ext>
            </a:extLst>
          </p:cNvPr>
          <p:cNvSpPr/>
          <p:nvPr userDrawn="1"/>
        </p:nvSpPr>
        <p:spPr>
          <a:xfrm>
            <a:off x="0" y="101601"/>
            <a:ext cx="5153025" cy="675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91194" y="4663696"/>
            <a:ext cx="4576081" cy="748674"/>
          </a:xfrm>
          <a:prstGeom prst="rect">
            <a:avLst/>
          </a:prstGeom>
        </p:spPr>
        <p:txBody>
          <a:bodyPr wrap="square" anchor="b"/>
          <a:lstStyle>
            <a:lvl1pPr algn="l">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91194" y="5463170"/>
            <a:ext cx="4576081" cy="504371"/>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79E2A85B-BC03-42C9-BDEC-59585BAF49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9178" y="352578"/>
            <a:ext cx="3083687" cy="648615"/>
          </a:xfrm>
          <a:prstGeom prst="rect">
            <a:avLst/>
          </a:prstGeom>
        </p:spPr>
      </p:pic>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pic>
        <p:nvPicPr>
          <p:cNvPr id="9" name="Grafik 8" descr="Ein Bild, das Gebäude, Person, draußen, Ziegelstein enthält.&#10;&#10;Automatisch generierte Beschreibung">
            <a:extLst>
              <a:ext uri="{FF2B5EF4-FFF2-40B4-BE49-F238E27FC236}">
                <a16:creationId xmlns:a16="http://schemas.microsoft.com/office/drawing/2014/main" id="{468B2880-FD2D-4791-8CA1-58B7E612C9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53025" y="119357"/>
            <a:ext cx="7038975" cy="6756393"/>
          </a:xfrm>
          <a:prstGeom prst="rect">
            <a:avLst/>
          </a:prstGeom>
        </p:spPr>
      </p:pic>
    </p:spTree>
    <p:extLst>
      <p:ext uri="{BB962C8B-B14F-4D97-AF65-F5344CB8AC3E}">
        <p14:creationId xmlns:p14="http://schemas.microsoft.com/office/powerpoint/2010/main" val="10343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B5583-6C4E-4B4F-8957-DBEF97304A5A}"/>
              </a:ext>
            </a:extLst>
          </p:cNvPr>
          <p:cNvSpPr>
            <a:spLocks noGrp="1"/>
          </p:cNvSpPr>
          <p:nvPr>
            <p:ph type="title" hasCustomPrompt="1"/>
          </p:nvPr>
        </p:nvSpPr>
        <p:spPr>
          <a:xfrm>
            <a:off x="334963" y="333379"/>
            <a:ext cx="11522074" cy="1032506"/>
          </a:xfrm>
          <a:prstGeom prst="rect">
            <a:avLst/>
          </a:prstGeom>
        </p:spPr>
        <p:txBody>
          <a:bodyPr/>
          <a:lstStyle>
            <a:lvl1pPr>
              <a:defRPr/>
            </a:lvl1pPr>
          </a:lstStyle>
          <a:p>
            <a:r>
              <a:rPr lang="de-DE" dirty="0"/>
              <a:t>Inhaltsverzeichnis</a:t>
            </a:r>
          </a:p>
        </p:txBody>
      </p:sp>
      <p:sp>
        <p:nvSpPr>
          <p:cNvPr id="3" name="Fußzeilenplatzhalter 2">
            <a:extLst>
              <a:ext uri="{FF2B5EF4-FFF2-40B4-BE49-F238E27FC236}">
                <a16:creationId xmlns:a16="http://schemas.microsoft.com/office/drawing/2014/main" id="{D00D3A81-45B0-4D66-9EB7-231CEE3461A3}"/>
              </a:ext>
            </a:extLst>
          </p:cNvPr>
          <p:cNvSpPr>
            <a:spLocks noGrp="1"/>
          </p:cNvSpPr>
          <p:nvPr>
            <p:ph type="ftr" sz="quarter" idx="10"/>
          </p:nvPr>
        </p:nvSpPr>
        <p:spPr/>
        <p:txBody>
          <a:bodyPr/>
          <a:lstStyle/>
          <a:p>
            <a:r>
              <a:rPr lang="de-DE"/>
              <a:t>Lichtblicke für Kinder 2022 – Stiftung der Deutschen Lions  – August 2022</a:t>
            </a:r>
            <a:endParaRPr lang="de-DE" dirty="0"/>
          </a:p>
        </p:txBody>
      </p:sp>
      <p:sp>
        <p:nvSpPr>
          <p:cNvPr id="4" name="Foliennummernplatzhalter 3">
            <a:extLst>
              <a:ext uri="{FF2B5EF4-FFF2-40B4-BE49-F238E27FC236}">
                <a16:creationId xmlns:a16="http://schemas.microsoft.com/office/drawing/2014/main" id="{A3B87CBB-8B7A-492E-8D9E-761773BE7D09}"/>
              </a:ext>
            </a:extLst>
          </p:cNvPr>
          <p:cNvSpPr>
            <a:spLocks noGrp="1"/>
          </p:cNvSpPr>
          <p:nvPr>
            <p:ph type="sldNum" sz="quarter" idx="11"/>
          </p:nvPr>
        </p:nvSpPr>
        <p:spPr/>
        <p:txBody>
          <a:bodyPr/>
          <a:lstStyle/>
          <a:p>
            <a:fld id="{DDF5A8BD-E949-4BEE-BC04-18DF6B43ADBB}" type="slidenum">
              <a:rPr lang="de-DE" smtClean="0"/>
              <a:pPr/>
              <a:t>‹Nr.›</a:t>
            </a:fld>
            <a:endParaRPr lang="de-DE" dirty="0"/>
          </a:p>
        </p:txBody>
      </p:sp>
      <p:sp>
        <p:nvSpPr>
          <p:cNvPr id="6" name="Textplatzhalter 5">
            <a:extLst>
              <a:ext uri="{FF2B5EF4-FFF2-40B4-BE49-F238E27FC236}">
                <a16:creationId xmlns:a16="http://schemas.microsoft.com/office/drawing/2014/main" id="{7C79A313-32BC-49FD-9D95-8C449157EBD3}"/>
              </a:ext>
            </a:extLst>
          </p:cNvPr>
          <p:cNvSpPr>
            <a:spLocks noGrp="1"/>
          </p:cNvSpPr>
          <p:nvPr>
            <p:ph type="body" sz="quarter" idx="12" hasCustomPrompt="1"/>
          </p:nvPr>
        </p:nvSpPr>
        <p:spPr>
          <a:xfrm>
            <a:off x="334963" y="1844676"/>
            <a:ext cx="1150938" cy="390526"/>
          </a:xfrm>
          <a:solidFill>
            <a:schemeClr val="accent2"/>
          </a:solidFill>
        </p:spPr>
        <p:txBody>
          <a:bodyPr anchor="b" anchorCtr="0"/>
          <a:lstStyle>
            <a:lvl1pPr marL="0" indent="0" algn="ctr">
              <a:buNone/>
              <a:defRPr sz="2000" b="1">
                <a:solidFill>
                  <a:schemeClr val="bg1"/>
                </a:solidFill>
              </a:defRPr>
            </a:lvl1pPr>
          </a:lstStyle>
          <a:p>
            <a:pPr lvl="0"/>
            <a:r>
              <a:rPr lang="de-DE" dirty="0"/>
              <a:t>TOP</a:t>
            </a:r>
          </a:p>
        </p:txBody>
      </p:sp>
      <p:sp>
        <p:nvSpPr>
          <p:cNvPr id="7" name="Textplatzhalter 5">
            <a:extLst>
              <a:ext uri="{FF2B5EF4-FFF2-40B4-BE49-F238E27FC236}">
                <a16:creationId xmlns:a16="http://schemas.microsoft.com/office/drawing/2014/main" id="{2F8C9DF9-5EC8-4567-A0AC-3513500166A2}"/>
              </a:ext>
            </a:extLst>
          </p:cNvPr>
          <p:cNvSpPr>
            <a:spLocks noGrp="1"/>
          </p:cNvSpPr>
          <p:nvPr>
            <p:ph type="body" sz="quarter" idx="13" hasCustomPrompt="1"/>
          </p:nvPr>
        </p:nvSpPr>
        <p:spPr>
          <a:xfrm>
            <a:off x="1643062" y="1844675"/>
            <a:ext cx="10213975" cy="390526"/>
          </a:xfrm>
          <a:solidFill>
            <a:schemeClr val="accent2"/>
          </a:solidFill>
        </p:spPr>
        <p:txBody>
          <a:bodyPr lIns="72000" anchor="b" anchorCtr="0"/>
          <a:lstStyle>
            <a:lvl1pPr marL="0" indent="0">
              <a:buNone/>
              <a:defRPr sz="2000" b="1">
                <a:solidFill>
                  <a:schemeClr val="bg1"/>
                </a:solidFill>
              </a:defRPr>
            </a:lvl1pPr>
          </a:lstStyle>
          <a:p>
            <a:pPr lvl="0"/>
            <a:r>
              <a:rPr lang="de-DE" dirty="0"/>
              <a:t>Überschrift</a:t>
            </a:r>
          </a:p>
        </p:txBody>
      </p:sp>
      <p:sp>
        <p:nvSpPr>
          <p:cNvPr id="8" name="Textplatzhalter 5">
            <a:extLst>
              <a:ext uri="{FF2B5EF4-FFF2-40B4-BE49-F238E27FC236}">
                <a16:creationId xmlns:a16="http://schemas.microsoft.com/office/drawing/2014/main" id="{42F9A924-347E-44C7-AEEB-2A35661F3C1F}"/>
              </a:ext>
            </a:extLst>
          </p:cNvPr>
          <p:cNvSpPr>
            <a:spLocks noGrp="1"/>
          </p:cNvSpPr>
          <p:nvPr>
            <p:ph type="body" sz="quarter" idx="14" hasCustomPrompt="1"/>
          </p:nvPr>
        </p:nvSpPr>
        <p:spPr>
          <a:xfrm>
            <a:off x="334964" y="233144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9" name="Textplatzhalter 5">
            <a:extLst>
              <a:ext uri="{FF2B5EF4-FFF2-40B4-BE49-F238E27FC236}">
                <a16:creationId xmlns:a16="http://schemas.microsoft.com/office/drawing/2014/main" id="{6C6CA6AC-CF30-4133-8D50-29618FD82F40}"/>
              </a:ext>
            </a:extLst>
          </p:cNvPr>
          <p:cNvSpPr>
            <a:spLocks noGrp="1"/>
          </p:cNvSpPr>
          <p:nvPr>
            <p:ph type="body" sz="quarter" idx="15" hasCustomPrompt="1"/>
          </p:nvPr>
        </p:nvSpPr>
        <p:spPr>
          <a:xfrm>
            <a:off x="1643063" y="233144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0" name="Textplatzhalter 5">
            <a:extLst>
              <a:ext uri="{FF2B5EF4-FFF2-40B4-BE49-F238E27FC236}">
                <a16:creationId xmlns:a16="http://schemas.microsoft.com/office/drawing/2014/main" id="{24146FED-EAAA-490E-BE61-C24E149E1D2F}"/>
              </a:ext>
            </a:extLst>
          </p:cNvPr>
          <p:cNvSpPr>
            <a:spLocks noGrp="1"/>
          </p:cNvSpPr>
          <p:nvPr>
            <p:ph type="body" sz="quarter" idx="16" hasCustomPrompt="1"/>
          </p:nvPr>
        </p:nvSpPr>
        <p:spPr>
          <a:xfrm>
            <a:off x="334962" y="2818210"/>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1" name="Textplatzhalter 5">
            <a:extLst>
              <a:ext uri="{FF2B5EF4-FFF2-40B4-BE49-F238E27FC236}">
                <a16:creationId xmlns:a16="http://schemas.microsoft.com/office/drawing/2014/main" id="{C5AF3B96-3F09-4E71-AB3F-408767F219A3}"/>
              </a:ext>
            </a:extLst>
          </p:cNvPr>
          <p:cNvSpPr>
            <a:spLocks noGrp="1"/>
          </p:cNvSpPr>
          <p:nvPr>
            <p:ph type="body" sz="quarter" idx="17" hasCustomPrompt="1"/>
          </p:nvPr>
        </p:nvSpPr>
        <p:spPr>
          <a:xfrm>
            <a:off x="1643061" y="2818209"/>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2" name="Textplatzhalter 5">
            <a:extLst>
              <a:ext uri="{FF2B5EF4-FFF2-40B4-BE49-F238E27FC236}">
                <a16:creationId xmlns:a16="http://schemas.microsoft.com/office/drawing/2014/main" id="{6AA924C5-2B03-42CE-8462-FE9134031A7F}"/>
              </a:ext>
            </a:extLst>
          </p:cNvPr>
          <p:cNvSpPr>
            <a:spLocks noGrp="1"/>
          </p:cNvSpPr>
          <p:nvPr>
            <p:ph type="body" sz="quarter" idx="18" hasCustomPrompt="1"/>
          </p:nvPr>
        </p:nvSpPr>
        <p:spPr>
          <a:xfrm>
            <a:off x="334960" y="3304977"/>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3" name="Textplatzhalter 5">
            <a:extLst>
              <a:ext uri="{FF2B5EF4-FFF2-40B4-BE49-F238E27FC236}">
                <a16:creationId xmlns:a16="http://schemas.microsoft.com/office/drawing/2014/main" id="{DBA41E4F-75EC-466F-9B93-FB4711CD15A0}"/>
              </a:ext>
            </a:extLst>
          </p:cNvPr>
          <p:cNvSpPr>
            <a:spLocks noGrp="1"/>
          </p:cNvSpPr>
          <p:nvPr>
            <p:ph type="body" sz="quarter" idx="19" hasCustomPrompt="1"/>
          </p:nvPr>
        </p:nvSpPr>
        <p:spPr>
          <a:xfrm>
            <a:off x="1643059" y="3304976"/>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4" name="Textplatzhalter 5">
            <a:extLst>
              <a:ext uri="{FF2B5EF4-FFF2-40B4-BE49-F238E27FC236}">
                <a16:creationId xmlns:a16="http://schemas.microsoft.com/office/drawing/2014/main" id="{D8E902B2-24AB-42DB-A3D7-672BA8446784}"/>
              </a:ext>
            </a:extLst>
          </p:cNvPr>
          <p:cNvSpPr>
            <a:spLocks noGrp="1"/>
          </p:cNvSpPr>
          <p:nvPr>
            <p:ph type="body" sz="quarter" idx="20" hasCustomPrompt="1"/>
          </p:nvPr>
        </p:nvSpPr>
        <p:spPr>
          <a:xfrm>
            <a:off x="334958" y="3791744"/>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5" name="Textplatzhalter 5">
            <a:extLst>
              <a:ext uri="{FF2B5EF4-FFF2-40B4-BE49-F238E27FC236}">
                <a16:creationId xmlns:a16="http://schemas.microsoft.com/office/drawing/2014/main" id="{8B9FA950-4954-4506-A095-7B68CA79B4AE}"/>
              </a:ext>
            </a:extLst>
          </p:cNvPr>
          <p:cNvSpPr>
            <a:spLocks noGrp="1"/>
          </p:cNvSpPr>
          <p:nvPr>
            <p:ph type="body" sz="quarter" idx="21" hasCustomPrompt="1"/>
          </p:nvPr>
        </p:nvSpPr>
        <p:spPr>
          <a:xfrm>
            <a:off x="1643057" y="3791743"/>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6" name="Textplatzhalter 5">
            <a:extLst>
              <a:ext uri="{FF2B5EF4-FFF2-40B4-BE49-F238E27FC236}">
                <a16:creationId xmlns:a16="http://schemas.microsoft.com/office/drawing/2014/main" id="{B177A492-E4B5-425A-8D46-F755C1C64F5A}"/>
              </a:ext>
            </a:extLst>
          </p:cNvPr>
          <p:cNvSpPr>
            <a:spLocks noGrp="1"/>
          </p:cNvSpPr>
          <p:nvPr>
            <p:ph type="body" sz="quarter" idx="22" hasCustomPrompt="1"/>
          </p:nvPr>
        </p:nvSpPr>
        <p:spPr>
          <a:xfrm>
            <a:off x="334956" y="4278511"/>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7" name="Textplatzhalter 5">
            <a:extLst>
              <a:ext uri="{FF2B5EF4-FFF2-40B4-BE49-F238E27FC236}">
                <a16:creationId xmlns:a16="http://schemas.microsoft.com/office/drawing/2014/main" id="{389C7E97-94AD-40C4-8DBD-942566A75D05}"/>
              </a:ext>
            </a:extLst>
          </p:cNvPr>
          <p:cNvSpPr>
            <a:spLocks noGrp="1"/>
          </p:cNvSpPr>
          <p:nvPr>
            <p:ph type="body" sz="quarter" idx="23" hasCustomPrompt="1"/>
          </p:nvPr>
        </p:nvSpPr>
        <p:spPr>
          <a:xfrm>
            <a:off x="1643055" y="4278510"/>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18" name="Textplatzhalter 5">
            <a:extLst>
              <a:ext uri="{FF2B5EF4-FFF2-40B4-BE49-F238E27FC236}">
                <a16:creationId xmlns:a16="http://schemas.microsoft.com/office/drawing/2014/main" id="{EBEC37C0-FAF4-4783-AE4E-563C599CEFEC}"/>
              </a:ext>
            </a:extLst>
          </p:cNvPr>
          <p:cNvSpPr>
            <a:spLocks noGrp="1"/>
          </p:cNvSpPr>
          <p:nvPr>
            <p:ph type="body" sz="quarter" idx="24" hasCustomPrompt="1"/>
          </p:nvPr>
        </p:nvSpPr>
        <p:spPr>
          <a:xfrm>
            <a:off x="334954" y="4765278"/>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19" name="Textplatzhalter 5">
            <a:extLst>
              <a:ext uri="{FF2B5EF4-FFF2-40B4-BE49-F238E27FC236}">
                <a16:creationId xmlns:a16="http://schemas.microsoft.com/office/drawing/2014/main" id="{93CD6495-4106-48A4-8F2A-CB9056F5CEA4}"/>
              </a:ext>
            </a:extLst>
          </p:cNvPr>
          <p:cNvSpPr>
            <a:spLocks noGrp="1"/>
          </p:cNvSpPr>
          <p:nvPr>
            <p:ph type="body" sz="quarter" idx="25" hasCustomPrompt="1"/>
          </p:nvPr>
        </p:nvSpPr>
        <p:spPr>
          <a:xfrm>
            <a:off x="1643053" y="4765277"/>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0" name="Textplatzhalter 5">
            <a:extLst>
              <a:ext uri="{FF2B5EF4-FFF2-40B4-BE49-F238E27FC236}">
                <a16:creationId xmlns:a16="http://schemas.microsoft.com/office/drawing/2014/main" id="{63C3B0E5-1B8D-4878-BE08-F27AF989F238}"/>
              </a:ext>
            </a:extLst>
          </p:cNvPr>
          <p:cNvSpPr>
            <a:spLocks noGrp="1"/>
          </p:cNvSpPr>
          <p:nvPr>
            <p:ph type="body" sz="quarter" idx="26" hasCustomPrompt="1"/>
          </p:nvPr>
        </p:nvSpPr>
        <p:spPr>
          <a:xfrm>
            <a:off x="334952" y="5252045"/>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1" name="Textplatzhalter 5">
            <a:extLst>
              <a:ext uri="{FF2B5EF4-FFF2-40B4-BE49-F238E27FC236}">
                <a16:creationId xmlns:a16="http://schemas.microsoft.com/office/drawing/2014/main" id="{43616E4B-52B8-41CB-A9B4-D92821FC1C50}"/>
              </a:ext>
            </a:extLst>
          </p:cNvPr>
          <p:cNvSpPr>
            <a:spLocks noGrp="1"/>
          </p:cNvSpPr>
          <p:nvPr>
            <p:ph type="body" sz="quarter" idx="27" hasCustomPrompt="1"/>
          </p:nvPr>
        </p:nvSpPr>
        <p:spPr>
          <a:xfrm>
            <a:off x="1643051" y="5252044"/>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
        <p:nvSpPr>
          <p:cNvPr id="22" name="Textplatzhalter 5">
            <a:extLst>
              <a:ext uri="{FF2B5EF4-FFF2-40B4-BE49-F238E27FC236}">
                <a16:creationId xmlns:a16="http://schemas.microsoft.com/office/drawing/2014/main" id="{8805C1C9-DC48-4D2D-B705-E7AF28A0F7A3}"/>
              </a:ext>
            </a:extLst>
          </p:cNvPr>
          <p:cNvSpPr>
            <a:spLocks noGrp="1"/>
          </p:cNvSpPr>
          <p:nvPr>
            <p:ph type="body" sz="quarter" idx="28" hasCustomPrompt="1"/>
          </p:nvPr>
        </p:nvSpPr>
        <p:spPr>
          <a:xfrm>
            <a:off x="334950" y="5738813"/>
            <a:ext cx="1150938" cy="390526"/>
          </a:xfrm>
          <a:solidFill>
            <a:schemeClr val="accent1"/>
          </a:solidFill>
        </p:spPr>
        <p:txBody>
          <a:bodyPr anchor="b" anchorCtr="0"/>
          <a:lstStyle>
            <a:lvl1pPr marL="0" indent="0" algn="ctr">
              <a:buNone/>
              <a:defRPr sz="1800" b="1">
                <a:solidFill>
                  <a:schemeClr val="bg1"/>
                </a:solidFill>
              </a:defRPr>
            </a:lvl1pPr>
          </a:lstStyle>
          <a:p>
            <a:pPr lvl="0"/>
            <a:r>
              <a:rPr lang="de-DE" dirty="0"/>
              <a:t>0.0</a:t>
            </a:r>
          </a:p>
        </p:txBody>
      </p:sp>
      <p:sp>
        <p:nvSpPr>
          <p:cNvPr id="23" name="Textplatzhalter 5">
            <a:extLst>
              <a:ext uri="{FF2B5EF4-FFF2-40B4-BE49-F238E27FC236}">
                <a16:creationId xmlns:a16="http://schemas.microsoft.com/office/drawing/2014/main" id="{62D37D23-26A9-4C98-ABF0-42C95C99B76B}"/>
              </a:ext>
            </a:extLst>
          </p:cNvPr>
          <p:cNvSpPr>
            <a:spLocks noGrp="1"/>
          </p:cNvSpPr>
          <p:nvPr>
            <p:ph type="body" sz="quarter" idx="29" hasCustomPrompt="1"/>
          </p:nvPr>
        </p:nvSpPr>
        <p:spPr>
          <a:xfrm>
            <a:off x="1643049" y="5738812"/>
            <a:ext cx="10213975" cy="390526"/>
          </a:xfrm>
        </p:spPr>
        <p:txBody>
          <a:bodyPr lIns="72000" anchor="b" anchorCtr="0"/>
          <a:lstStyle>
            <a:lvl1pPr marL="0" indent="0">
              <a:buNone/>
              <a:defRPr sz="1800" b="0">
                <a:solidFill>
                  <a:schemeClr val="accent3">
                    <a:lumMod val="75000"/>
                  </a:schemeClr>
                </a:solidFill>
              </a:defRPr>
            </a:lvl1pPr>
          </a:lstStyle>
          <a:p>
            <a:pPr lvl="0"/>
            <a:r>
              <a:rPr lang="de-DE" dirty="0"/>
              <a:t>Thema</a:t>
            </a:r>
          </a:p>
        </p:txBody>
      </p:sp>
    </p:spTree>
    <p:extLst>
      <p:ext uri="{BB962C8B-B14F-4D97-AF65-F5344CB8AC3E}">
        <p14:creationId xmlns:p14="http://schemas.microsoft.com/office/powerpoint/2010/main" val="184851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Kapiteltrenner">
    <p:bg>
      <p:bgPr>
        <a:solidFill>
          <a:schemeClr val="bg1"/>
        </a:solidFill>
        <a:effectLst/>
      </p:bgPr>
    </p:bg>
    <p:spTree>
      <p:nvGrpSpPr>
        <p:cNvPr id="1" name=""/>
        <p:cNvGrpSpPr/>
        <p:nvPr/>
      </p:nvGrpSpPr>
      <p:grpSpPr>
        <a:xfrm>
          <a:off x="0" y="0"/>
          <a:ext cx="0" cy="0"/>
          <a:chOff x="0" y="0"/>
          <a:chExt cx="0" cy="0"/>
        </a:xfrm>
      </p:grpSpPr>
      <p:sp>
        <p:nvSpPr>
          <p:cNvPr id="56" name="Rechteck 55">
            <a:extLst>
              <a:ext uri="{FF2B5EF4-FFF2-40B4-BE49-F238E27FC236}">
                <a16:creationId xmlns:a16="http://schemas.microsoft.com/office/drawing/2014/main" id="{0D45F7F7-D1F7-447B-A479-2B87CDC9A189}"/>
              </a:ext>
            </a:extLst>
          </p:cNvPr>
          <p:cNvSpPr/>
          <p:nvPr userDrawn="1"/>
        </p:nvSpPr>
        <p:spPr>
          <a:xfrm>
            <a:off x="0" y="50799"/>
            <a:ext cx="12192000" cy="67246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pic>
        <p:nvPicPr>
          <p:cNvPr id="11" name="Grafik 10">
            <a:extLst>
              <a:ext uri="{FF2B5EF4-FFF2-40B4-BE49-F238E27FC236}">
                <a16:creationId xmlns:a16="http://schemas.microsoft.com/office/drawing/2014/main" id="{5A64FAF8-91E9-41B6-8958-F86923B61A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13316" y="368826"/>
            <a:ext cx="2757716" cy="580051"/>
          </a:xfrm>
          <a:prstGeom prst="rect">
            <a:avLst/>
          </a:prstGeom>
        </p:spPr>
      </p:pic>
      <p:sp>
        <p:nvSpPr>
          <p:cNvPr id="45" name="Rechteck 44" hidden="1">
            <a:extLst>
              <a:ext uri="{FF2B5EF4-FFF2-40B4-BE49-F238E27FC236}">
                <a16:creationId xmlns:a16="http://schemas.microsoft.com/office/drawing/2014/main" id="{7314C94F-CB29-4066-8772-E60492061245}"/>
              </a:ext>
            </a:extLst>
          </p:cNvPr>
          <p:cNvSpPr/>
          <p:nvPr userDrawn="1"/>
        </p:nvSpPr>
        <p:spPr>
          <a:xfrm>
            <a:off x="0" y="1587906"/>
            <a:ext cx="12192000" cy="2412995"/>
          </a:xfrm>
          <a:prstGeom prst="rect">
            <a:avLst/>
          </a:prstGeom>
          <a:gradFill flip="none" rotWithShape="1">
            <a:gsLst>
              <a:gs pos="0">
                <a:schemeClr val="tx1"/>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207D8119-9A38-4D7F-91B7-7A25F71078AD}"/>
              </a:ext>
            </a:extLst>
          </p:cNvPr>
          <p:cNvSpPr>
            <a:spLocks noGrp="1"/>
          </p:cNvSpPr>
          <p:nvPr>
            <p:ph type="ctrTitle" hasCustomPrompt="1"/>
          </p:nvPr>
        </p:nvSpPr>
        <p:spPr>
          <a:xfrm>
            <a:off x="2090057" y="2163809"/>
            <a:ext cx="8011886" cy="1566081"/>
          </a:xfrm>
          <a:prstGeom prst="rect">
            <a:avLst/>
          </a:prstGeom>
        </p:spPr>
        <p:txBody>
          <a:bodyPr wrap="square" anchor="b"/>
          <a:lstStyle>
            <a:lvl1pPr algn="ctr">
              <a:defRPr sz="4400" b="1">
                <a:solidFill>
                  <a:schemeClr val="accent1"/>
                </a:solidFill>
                <a:latin typeface="+mj-lt"/>
              </a:defRPr>
            </a:lvl1pPr>
          </a:lstStyle>
          <a:p>
            <a:r>
              <a:rPr lang="de-DE" dirty="0"/>
              <a:t>Mastertitel Zweizeilig</a:t>
            </a:r>
          </a:p>
        </p:txBody>
      </p:sp>
      <p:sp>
        <p:nvSpPr>
          <p:cNvPr id="3" name="Untertitel 2">
            <a:extLst>
              <a:ext uri="{FF2B5EF4-FFF2-40B4-BE49-F238E27FC236}">
                <a16:creationId xmlns:a16="http://schemas.microsoft.com/office/drawing/2014/main" id="{4E6B7623-C747-447B-B77D-8860A11A4529}"/>
              </a:ext>
            </a:extLst>
          </p:cNvPr>
          <p:cNvSpPr>
            <a:spLocks noGrp="1"/>
          </p:cNvSpPr>
          <p:nvPr>
            <p:ph type="subTitle" idx="1"/>
          </p:nvPr>
        </p:nvSpPr>
        <p:spPr>
          <a:xfrm>
            <a:off x="2090057" y="3780690"/>
            <a:ext cx="8011886" cy="504371"/>
          </a:xfrm>
        </p:spPr>
        <p:txBody>
          <a:bodyPr>
            <a:normAutofit/>
          </a:bodyPr>
          <a:lstStyle>
            <a:lvl1pPr marL="0" indent="0" algn="ctr">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19" name="Gerader Verbinder 18">
            <a:extLst>
              <a:ext uri="{FF2B5EF4-FFF2-40B4-BE49-F238E27FC236}">
                <a16:creationId xmlns:a16="http://schemas.microsoft.com/office/drawing/2014/main" id="{A8E4431A-F98E-4B61-894B-E86967A48F06}"/>
              </a:ext>
            </a:extLst>
          </p:cNvPr>
          <p:cNvCxnSpPr>
            <a:cxnSpLocks/>
          </p:cNvCxnSpPr>
          <p:nvPr userDrawn="1"/>
        </p:nvCxnSpPr>
        <p:spPr>
          <a:xfrm>
            <a:off x="0" y="5080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7E73E41-6ABB-4E7F-BD34-50E8F0B4DAA3}"/>
              </a:ext>
            </a:extLst>
          </p:cNvPr>
          <p:cNvCxnSpPr>
            <a:cxnSpLocks/>
          </p:cNvCxnSpPr>
          <p:nvPr userDrawn="1"/>
        </p:nvCxnSpPr>
        <p:spPr>
          <a:xfrm>
            <a:off x="-8965" y="6800850"/>
            <a:ext cx="12200965" cy="0"/>
          </a:xfrm>
          <a:prstGeom prst="line">
            <a:avLst/>
          </a:prstGeom>
          <a:ln w="1111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6325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9B090-2FCD-4342-BE00-B99FF6B72C71}"/>
              </a:ext>
            </a:extLst>
          </p:cNvPr>
          <p:cNvSpPr>
            <a:spLocks noGrp="1"/>
          </p:cNvSpPr>
          <p:nvPr>
            <p:ph type="title"/>
          </p:nvPr>
        </p:nvSpPr>
        <p:spPr>
          <a:xfrm>
            <a:off x="334963" y="333379"/>
            <a:ext cx="11522074" cy="1032506"/>
          </a:xfrm>
          <a:prstGeom prst="rect">
            <a:avLst/>
          </a:prstGeom>
        </p:spPr>
        <p:txBody>
          <a:bodyPr/>
          <a:lstStyle>
            <a:lvl1pPr>
              <a:defRPr>
                <a:solidFill>
                  <a:schemeClr val="accent3">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A5805FA9-2288-416B-B960-EF3F559B9C93}"/>
              </a:ext>
            </a:extLst>
          </p:cNvPr>
          <p:cNvSpPr>
            <a:spLocks noGrp="1"/>
          </p:cNvSpPr>
          <p:nvPr>
            <p:ph idx="1"/>
          </p:nvPr>
        </p:nvSpPr>
        <p:spPr/>
        <p:txBody>
          <a:bodyPr/>
          <a:lstStyle>
            <a:lvl1pPr>
              <a:defRPr>
                <a:solidFill>
                  <a:schemeClr val="accent3">
                    <a:lumMod val="75000"/>
                  </a:schemeClr>
                </a:solidFill>
              </a:defRPr>
            </a:lvl1pPr>
            <a:lvl2pPr>
              <a:defRPr>
                <a:solidFill>
                  <a:schemeClr val="accent3">
                    <a:lumMod val="75000"/>
                  </a:schemeClr>
                </a:solidFill>
              </a:defRPr>
            </a:lvl2pPr>
            <a:lvl3pPr>
              <a:defRPr>
                <a:solidFill>
                  <a:schemeClr val="accent3">
                    <a:lumMod val="75000"/>
                  </a:schemeClr>
                </a:solidFill>
              </a:defRPr>
            </a:lvl3pPr>
            <a:lvl4pPr>
              <a:defRPr>
                <a:solidFill>
                  <a:schemeClr val="accent3">
                    <a:lumMod val="75000"/>
                  </a:schemeClr>
                </a:solidFill>
              </a:defRPr>
            </a:lvl4pPr>
            <a:lvl5pPr>
              <a:defRPr>
                <a:solidFill>
                  <a:schemeClr val="accent3">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5526A2E9-2132-42B9-893E-5E279BE71486}"/>
              </a:ext>
            </a:extLst>
          </p:cNvPr>
          <p:cNvSpPr>
            <a:spLocks noGrp="1"/>
          </p:cNvSpPr>
          <p:nvPr>
            <p:ph type="sldNum" sz="quarter" idx="12"/>
          </p:nvPr>
        </p:nvSpPr>
        <p:spPr/>
        <p:txBody>
          <a:bodyPr/>
          <a:lstStyle>
            <a:lvl1pPr>
              <a:defRPr>
                <a:solidFill>
                  <a:schemeClr val="accent3">
                    <a:lumMod val="75000"/>
                  </a:schemeClr>
                </a:solidFill>
              </a:defRPr>
            </a:lvl1pPr>
          </a:lstStyle>
          <a:p>
            <a:fld id="{DDF5A8BD-E949-4BEE-BC04-18DF6B43ADBB}" type="slidenum">
              <a:rPr lang="de-DE" smtClean="0"/>
              <a:pPr/>
              <a:t>‹Nr.›</a:t>
            </a:fld>
            <a:endParaRPr lang="de-DE"/>
          </a:p>
        </p:txBody>
      </p:sp>
      <p:sp>
        <p:nvSpPr>
          <p:cNvPr id="4" name="Fußzeilenplatzhalter 3">
            <a:extLst>
              <a:ext uri="{FF2B5EF4-FFF2-40B4-BE49-F238E27FC236}">
                <a16:creationId xmlns:a16="http://schemas.microsoft.com/office/drawing/2014/main" id="{6AF74310-E385-4D24-BB01-B35AB9E58BB9}"/>
              </a:ext>
            </a:extLst>
          </p:cNvPr>
          <p:cNvSpPr>
            <a:spLocks noGrp="1"/>
          </p:cNvSpPr>
          <p:nvPr>
            <p:ph type="ftr" sz="quarter" idx="13"/>
          </p:nvPr>
        </p:nvSpPr>
        <p:spPr/>
        <p:txBody>
          <a:bodyPr/>
          <a:lstStyle>
            <a:lvl1pPr>
              <a:defRPr>
                <a:solidFill>
                  <a:schemeClr val="accent3">
                    <a:lumMod val="75000"/>
                  </a:schemeClr>
                </a:solidFill>
              </a:defRPr>
            </a:lvl1p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138165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slideLayout" Target="../slideLayouts/slideLayout46.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slideLayout" Target="../slideLayouts/slideLayout45.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29" Type="http://schemas.openxmlformats.org/officeDocument/2006/relationships/slideLayout" Target="../slideLayouts/slideLayout49.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slideLayout" Target="../slideLayouts/slideLayout44.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slideLayout" Target="../slideLayouts/slideLayout43.xml"/><Relationship Id="rId28" Type="http://schemas.openxmlformats.org/officeDocument/2006/relationships/slideLayout" Target="../slideLayouts/slideLayout48.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31"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slideLayout" Target="../slideLayouts/slideLayout42.xml"/><Relationship Id="rId27" Type="http://schemas.openxmlformats.org/officeDocument/2006/relationships/slideLayout" Target="../slideLayouts/slideLayout47.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54A90D5-DEB0-4361-B470-31FF3A2D7AE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417480" y="6413692"/>
            <a:ext cx="1439558" cy="344524"/>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Lichtblicke für Kinder 2022 – Stiftung der Deutschen Lions  – August 2022</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dirty="0"/>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456268"/>
      </p:ext>
    </p:extLst>
  </p:cSld>
  <p:clrMap bg1="lt1" tx1="dk1" bg2="lt2" tx2="dk2" accent1="accent1" accent2="accent2" accent3="accent3" accent4="accent4" accent5="accent5" accent6="accent6" hlink="hlink" folHlink="folHlink"/>
  <p:sldLayoutIdLst>
    <p:sldLayoutId id="2147483733" r:id="rId1"/>
    <p:sldLayoutId id="2147483751" r:id="rId2"/>
    <p:sldLayoutId id="2147483782"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Ls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754A90D5-DEB0-4361-B470-31FF3A2D7AE2}"/>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417480" y="6413692"/>
            <a:ext cx="1439558" cy="344524"/>
          </a:xfrm>
          <a:prstGeom prst="rect">
            <a:avLst/>
          </a:prstGeom>
        </p:spPr>
      </p:pic>
      <p:cxnSp>
        <p:nvCxnSpPr>
          <p:cNvPr id="48" name="Gerader Verbinder 47">
            <a:extLst>
              <a:ext uri="{FF2B5EF4-FFF2-40B4-BE49-F238E27FC236}">
                <a16:creationId xmlns:a16="http://schemas.microsoft.com/office/drawing/2014/main" id="{0352C704-5A3D-4554-85E2-945CB90A1A92}"/>
              </a:ext>
            </a:extLst>
          </p:cNvPr>
          <p:cNvCxnSpPr>
            <a:cxnSpLocks/>
          </p:cNvCxnSpPr>
          <p:nvPr userDrawn="1"/>
        </p:nvCxnSpPr>
        <p:spPr>
          <a:xfrm>
            <a:off x="338138" y="6347460"/>
            <a:ext cx="11512117"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elplatzhalter 1">
            <a:extLst>
              <a:ext uri="{FF2B5EF4-FFF2-40B4-BE49-F238E27FC236}">
                <a16:creationId xmlns:a16="http://schemas.microsoft.com/office/drawing/2014/main" id="{8D50C921-7AF3-4317-9E13-4AC6AF2296AA}"/>
              </a:ext>
            </a:extLst>
          </p:cNvPr>
          <p:cNvSpPr>
            <a:spLocks noGrp="1"/>
          </p:cNvSpPr>
          <p:nvPr>
            <p:ph type="title"/>
          </p:nvPr>
        </p:nvSpPr>
        <p:spPr>
          <a:xfrm>
            <a:off x="334963" y="333379"/>
            <a:ext cx="11522074" cy="1032506"/>
          </a:xfrm>
          <a:prstGeom prst="rect">
            <a:avLst/>
          </a:prstGeom>
        </p:spPr>
        <p:txBody>
          <a:bodyPr vert="horz" lIns="0" tIns="45720" rIns="0" bIns="7200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B681B983-CEEF-47D3-B878-546B66B7B033}"/>
              </a:ext>
            </a:extLst>
          </p:cNvPr>
          <p:cNvSpPr>
            <a:spLocks noGrp="1"/>
          </p:cNvSpPr>
          <p:nvPr>
            <p:ph type="body" idx="1"/>
          </p:nvPr>
        </p:nvSpPr>
        <p:spPr>
          <a:xfrm>
            <a:off x="334963" y="1844675"/>
            <a:ext cx="11522074" cy="4285159"/>
          </a:xfrm>
          <a:prstGeom prst="rect">
            <a:avLst/>
          </a:prstGeom>
        </p:spPr>
        <p:txBody>
          <a:bodyPr vert="horz" lIns="0" tIns="90000" rIns="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8A2508DD-A18A-4426-807A-758578D6E009}"/>
              </a:ext>
            </a:extLst>
          </p:cNvPr>
          <p:cNvSpPr>
            <a:spLocks noGrp="1"/>
          </p:cNvSpPr>
          <p:nvPr>
            <p:ph type="ftr" sz="quarter" idx="3"/>
          </p:nvPr>
        </p:nvSpPr>
        <p:spPr>
          <a:xfrm>
            <a:off x="334962" y="6459041"/>
            <a:ext cx="5341929" cy="287378"/>
          </a:xfrm>
          <a:prstGeom prst="rect">
            <a:avLst/>
          </a:prstGeom>
        </p:spPr>
        <p:txBody>
          <a:bodyPr vert="horz" lIns="0" tIns="45720" rIns="91440" bIns="45720" rtlCol="0" anchor="ctr"/>
          <a:lstStyle>
            <a:lvl1pPr algn="l">
              <a:defRPr sz="1000">
                <a:solidFill>
                  <a:schemeClr val="accent3">
                    <a:lumMod val="75000"/>
                  </a:schemeClr>
                </a:solidFill>
                <a:latin typeface="+mj-lt"/>
              </a:defRPr>
            </a:lvl1pPr>
          </a:lstStyle>
          <a:p>
            <a:r>
              <a:rPr lang="de-DE"/>
              <a:t>Lichtblicke für Kinder 2022 – Stiftung der Deutschen Lions  – August 2022</a:t>
            </a:r>
            <a:endParaRPr lang="de-DE" dirty="0"/>
          </a:p>
        </p:txBody>
      </p:sp>
      <p:sp>
        <p:nvSpPr>
          <p:cNvPr id="6" name="Foliennummernplatzhalter 5">
            <a:extLst>
              <a:ext uri="{FF2B5EF4-FFF2-40B4-BE49-F238E27FC236}">
                <a16:creationId xmlns:a16="http://schemas.microsoft.com/office/drawing/2014/main" id="{E74EFC11-A511-4A44-8FE4-FA8713296939}"/>
              </a:ext>
            </a:extLst>
          </p:cNvPr>
          <p:cNvSpPr>
            <a:spLocks noGrp="1"/>
          </p:cNvSpPr>
          <p:nvPr>
            <p:ph type="sldNum" sz="quarter" idx="4"/>
          </p:nvPr>
        </p:nvSpPr>
        <p:spPr>
          <a:xfrm>
            <a:off x="7351960" y="6459041"/>
            <a:ext cx="2743200" cy="287378"/>
          </a:xfrm>
          <a:prstGeom prst="rect">
            <a:avLst/>
          </a:prstGeom>
        </p:spPr>
        <p:txBody>
          <a:bodyPr vert="horz" lIns="91440" tIns="45720" rIns="0" bIns="45720" rtlCol="0" anchor="ctr"/>
          <a:lstStyle>
            <a:lvl1pPr algn="r">
              <a:defRPr sz="1000">
                <a:solidFill>
                  <a:schemeClr val="accent3">
                    <a:lumMod val="75000"/>
                  </a:schemeClr>
                </a:solidFill>
                <a:latin typeface="+mj-lt"/>
              </a:defRPr>
            </a:lvl1pPr>
          </a:lstStyle>
          <a:p>
            <a:fld id="{DDF5A8BD-E949-4BEE-BC04-18DF6B43ADBB}" type="slidenum">
              <a:rPr lang="de-DE" smtClean="0"/>
              <a:pPr/>
              <a:t>‹Nr.›</a:t>
            </a:fld>
            <a:endParaRPr lang="de-DE" dirty="0"/>
          </a:p>
        </p:txBody>
      </p:sp>
      <p:cxnSp>
        <p:nvCxnSpPr>
          <p:cNvPr id="45" name="Gerader Verbinder 44">
            <a:extLst>
              <a:ext uri="{FF2B5EF4-FFF2-40B4-BE49-F238E27FC236}">
                <a16:creationId xmlns:a16="http://schemas.microsoft.com/office/drawing/2014/main" id="{2BACD648-3D1E-46E1-A3AB-499BBA643307}"/>
              </a:ext>
            </a:extLst>
          </p:cNvPr>
          <p:cNvCxnSpPr>
            <a:cxnSpLocks/>
          </p:cNvCxnSpPr>
          <p:nvPr userDrawn="1"/>
        </p:nvCxnSpPr>
        <p:spPr>
          <a:xfrm>
            <a:off x="334963" y="1394461"/>
            <a:ext cx="3735388"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5946B89E-BD8D-4743-8B86-DA334225BBB7}"/>
              </a:ext>
            </a:extLst>
          </p:cNvPr>
          <p:cNvCxnSpPr>
            <a:cxnSpLocks/>
          </p:cNvCxnSpPr>
          <p:nvPr userDrawn="1"/>
        </p:nvCxnSpPr>
        <p:spPr>
          <a:xfrm flipV="1">
            <a:off x="47625" y="0"/>
            <a:ext cx="0" cy="6858000"/>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878E311B-F7E1-4DE3-B23B-DE645F3ADA5C}"/>
              </a:ext>
            </a:extLst>
          </p:cNvPr>
          <p:cNvCxnSpPr>
            <a:cxnSpLocks/>
          </p:cNvCxnSpPr>
          <p:nvPr userDrawn="1"/>
        </p:nvCxnSpPr>
        <p:spPr>
          <a:xfrm>
            <a:off x="10264559" y="6459041"/>
            <a:ext cx="0" cy="287378"/>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9243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Lst>
  <p:hf hdr="0" dt="0"/>
  <p:txStyles>
    <p:titleStyle>
      <a:lvl1pPr algn="l" defTabSz="914400" rtl="0" eaLnBrk="1" latinLnBrk="0" hangingPunct="1">
        <a:lnSpc>
          <a:spcPct val="90000"/>
        </a:lnSpc>
        <a:spcBef>
          <a:spcPct val="0"/>
        </a:spcBef>
        <a:buNone/>
        <a:defRPr sz="3600" kern="1200" cap="none" baseline="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pos="7469">
          <p15:clr>
            <a:srgbClr val="F26B43"/>
          </p15:clr>
        </p15:guide>
        <p15:guide id="4" orient="horz" pos="3997">
          <p15:clr>
            <a:srgbClr val="F26B43"/>
          </p15:clr>
        </p15:guide>
        <p15:guide id="5" orient="horz" pos="1162">
          <p15:clr>
            <a:srgbClr val="F26B43"/>
          </p15:clr>
        </p15:guide>
        <p15:guide id="6" orient="horz" pos="38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9.xml"/><Relationship Id="rId5" Type="http://schemas.openxmlformats.org/officeDocument/2006/relationships/image" Target="../media/image50.jpe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9.xml"/><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9.xml"/><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hyperlink" Target="https://stiftung.lions.de/ruanda" TargetMode="External"/><Relationship Id="rId1" Type="http://schemas.openxmlformats.org/officeDocument/2006/relationships/slideLayout" Target="../slideLayouts/slideLayout9.xml"/><Relationship Id="rId5" Type="http://schemas.openxmlformats.org/officeDocument/2006/relationships/image" Target="../media/image69.jpg"/><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9.png"/><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89110A9-FB13-4CF8-9535-7D52216B3EC7}"/>
              </a:ext>
            </a:extLst>
          </p:cNvPr>
          <p:cNvSpPr>
            <a:spLocks noGrp="1"/>
          </p:cNvSpPr>
          <p:nvPr>
            <p:ph type="ctrTitle"/>
          </p:nvPr>
        </p:nvSpPr>
        <p:spPr/>
        <p:txBody>
          <a:bodyPr/>
          <a:lstStyle/>
          <a:p>
            <a:r>
              <a:rPr lang="de-DE" dirty="0"/>
              <a:t>Lichtblicke für Kinder 2022 in Ruanda</a:t>
            </a:r>
          </a:p>
        </p:txBody>
      </p:sp>
      <p:sp>
        <p:nvSpPr>
          <p:cNvPr id="5" name="Untertitel 4">
            <a:extLst>
              <a:ext uri="{FF2B5EF4-FFF2-40B4-BE49-F238E27FC236}">
                <a16:creationId xmlns:a16="http://schemas.microsoft.com/office/drawing/2014/main" id="{C1FA6BE6-4667-4AE9-AC28-018CC6EBC778}"/>
              </a:ext>
            </a:extLst>
          </p:cNvPr>
          <p:cNvSpPr>
            <a:spLocks noGrp="1"/>
          </p:cNvSpPr>
          <p:nvPr>
            <p:ph type="subTitle" idx="1"/>
          </p:nvPr>
        </p:nvSpPr>
        <p:spPr>
          <a:xfrm>
            <a:off x="291194" y="5463170"/>
            <a:ext cx="4761097" cy="504371"/>
          </a:xfrm>
        </p:spPr>
        <p:txBody>
          <a:bodyPr>
            <a:normAutofit fontScale="85000" lnSpcReduction="10000"/>
          </a:bodyPr>
          <a:lstStyle/>
          <a:p>
            <a:r>
              <a:rPr lang="de-DE" dirty="0"/>
              <a:t>Unser Lions-Projekt beim RTL-Spendenmarathon</a:t>
            </a:r>
          </a:p>
        </p:txBody>
      </p:sp>
    </p:spTree>
    <p:extLst>
      <p:ext uri="{BB962C8B-B14F-4D97-AF65-F5344CB8AC3E}">
        <p14:creationId xmlns:p14="http://schemas.microsoft.com/office/powerpoint/2010/main" val="328643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2C1CA8-3097-4637-820D-EF5A1C0E351A}"/>
              </a:ext>
            </a:extLst>
          </p:cNvPr>
          <p:cNvSpPr>
            <a:spLocks noGrp="1"/>
          </p:cNvSpPr>
          <p:nvPr>
            <p:ph type="title"/>
          </p:nvPr>
        </p:nvSpPr>
        <p:spPr>
          <a:xfrm>
            <a:off x="334963" y="333379"/>
            <a:ext cx="11522074" cy="1244674"/>
          </a:xfrm>
        </p:spPr>
        <p:txBody>
          <a:bodyPr/>
          <a:lstStyle/>
          <a:p>
            <a:r>
              <a:rPr lang="de-DE" dirty="0"/>
              <a:t>Partner: </a:t>
            </a:r>
            <a:r>
              <a:rPr lang="de-DE" sz="3600" dirty="0" err="1">
                <a:effectLst/>
                <a:latin typeface="Arial" panose="020B0604020202020204" pitchFamily="34" charset="0"/>
                <a:ea typeface="Calibri" panose="020F0502020204030204" pitchFamily="34" charset="0"/>
              </a:rPr>
              <a:t>Gahini</a:t>
            </a:r>
            <a:r>
              <a:rPr lang="de-DE" sz="3600" dirty="0">
                <a:effectLst/>
                <a:latin typeface="Arial" panose="020B0604020202020204" pitchFamily="34" charset="0"/>
                <a:ea typeface="Calibri" panose="020F0502020204030204" pitchFamily="34" charset="0"/>
              </a:rPr>
              <a:t>-Krankenhaus, Ostprovinz</a:t>
            </a:r>
            <a:br>
              <a:rPr lang="de-DE" sz="3600" dirty="0">
                <a:effectLst/>
                <a:latin typeface="Arial" panose="020B0604020202020204" pitchFamily="34" charset="0"/>
                <a:ea typeface="Calibri" panose="020F0502020204030204" pitchFamily="34" charset="0"/>
              </a:rPr>
            </a:br>
            <a:endParaRPr lang="de-DE" dirty="0"/>
          </a:p>
        </p:txBody>
      </p:sp>
      <p:sp>
        <p:nvSpPr>
          <p:cNvPr id="3" name="Inhaltsplatzhalter 2">
            <a:extLst>
              <a:ext uri="{FF2B5EF4-FFF2-40B4-BE49-F238E27FC236}">
                <a16:creationId xmlns:a16="http://schemas.microsoft.com/office/drawing/2014/main" id="{C2B84BAD-5E88-45EE-A7B8-4AF040009D91}"/>
              </a:ext>
            </a:extLst>
          </p:cNvPr>
          <p:cNvSpPr>
            <a:spLocks noGrp="1"/>
          </p:cNvSpPr>
          <p:nvPr>
            <p:ph idx="1"/>
          </p:nvPr>
        </p:nvSpPr>
        <p:spPr>
          <a:xfrm>
            <a:off x="334961" y="1578053"/>
            <a:ext cx="6452984" cy="4733970"/>
          </a:xfrm>
        </p:spPr>
        <p:txBody>
          <a:bodyPr>
            <a:noAutofit/>
          </a:bodyPr>
          <a:lstStyle/>
          <a:p>
            <a:pPr marL="0" indent="0">
              <a:buNone/>
            </a:pPr>
            <a:r>
              <a:rPr lang="de-DE" b="1" dirty="0">
                <a:effectLst/>
                <a:latin typeface="Arial" panose="020B0604020202020204" pitchFamily="34" charset="0"/>
                <a:ea typeface="Calibri" panose="020F0502020204030204" pitchFamily="34" charset="0"/>
              </a:rPr>
              <a:t>Maßnahmen:</a:t>
            </a:r>
            <a:endParaRPr lang="de-DE" dirty="0">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de-DE" dirty="0">
                <a:latin typeface="Arial" panose="020B0604020202020204" pitchFamily="34" charset="0"/>
              </a:rPr>
              <a:t>Bau eines modernen Gebäudes für die Augenabteilung des </a:t>
            </a:r>
            <a:r>
              <a:rPr lang="de-DE" dirty="0" err="1">
                <a:latin typeface="Arial" panose="020B0604020202020204" pitchFamily="34" charset="0"/>
              </a:rPr>
              <a:t>Gahini</a:t>
            </a:r>
            <a:r>
              <a:rPr lang="de-DE" dirty="0">
                <a:latin typeface="Arial" panose="020B0604020202020204" pitchFamily="34" charset="0"/>
              </a:rPr>
              <a:t>-Krankenhauses (Ambulanz und stationäre Räume, Operationssaal, Räume für Optik und Brillenausgabe, Abteilung für Sehschwäche und stationäre Abteilung) </a:t>
            </a:r>
          </a:p>
          <a:p>
            <a:pPr marL="342900" lvl="0" indent="-342900">
              <a:buFont typeface="Symbol" panose="05050102010706020507" pitchFamily="18" charset="2"/>
              <a:buChar char=""/>
            </a:pPr>
            <a:r>
              <a:rPr lang="de-DE" dirty="0">
                <a:latin typeface="Arial" panose="020B0604020202020204" pitchFamily="34" charset="0"/>
              </a:rPr>
              <a:t>Installation von Solarzellen auf dem neuen Gebäude der Augenabteilung</a:t>
            </a:r>
          </a:p>
          <a:p>
            <a:pPr marL="342900" lvl="0" indent="-342900">
              <a:buFont typeface="Symbol" panose="05050102010706020507" pitchFamily="18" charset="2"/>
              <a:buChar char=""/>
            </a:pPr>
            <a:r>
              <a:rPr lang="de-DE" dirty="0">
                <a:latin typeface="Arial" panose="020B0604020202020204" pitchFamily="34" charset="0"/>
              </a:rPr>
              <a:t>Ausstattung des neu errichteten Gebäudes mit Geräten und Möbeln  </a:t>
            </a:r>
          </a:p>
          <a:p>
            <a:pPr marL="342900" lvl="0" indent="-342900">
              <a:spcAft>
                <a:spcPts val="1000"/>
              </a:spcAft>
              <a:buFont typeface="Symbol" panose="05050102010706020507" pitchFamily="18" charset="2"/>
              <a:buChar char=""/>
            </a:pPr>
            <a:r>
              <a:rPr lang="de-DE" dirty="0">
                <a:latin typeface="Arial" panose="020B0604020202020204" pitchFamily="34" charset="0"/>
              </a:rPr>
              <a:t>Bau der Abwasseraufbereitung</a:t>
            </a:r>
          </a:p>
          <a:p>
            <a:pPr marL="0" lvl="0" indent="0">
              <a:buSzPts val="1000"/>
              <a:buNone/>
            </a:pPr>
            <a:endParaRPr lang="de-DE"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1A9447F5-C618-4ED1-B2A0-7A55F28BF19C}"/>
              </a:ext>
            </a:extLst>
          </p:cNvPr>
          <p:cNvSpPr>
            <a:spLocks noGrp="1"/>
          </p:cNvSpPr>
          <p:nvPr>
            <p:ph type="sldNum" sz="quarter" idx="12"/>
          </p:nvPr>
        </p:nvSpPr>
        <p:spPr/>
        <p:txBody>
          <a:bodyPr/>
          <a:lstStyle/>
          <a:p>
            <a:fld id="{DDF5A8BD-E949-4BEE-BC04-18DF6B43ADBB}" type="slidenum">
              <a:rPr lang="de-DE" smtClean="0"/>
              <a:pPr/>
              <a:t>10</a:t>
            </a:fld>
            <a:endParaRPr lang="de-DE"/>
          </a:p>
        </p:txBody>
      </p:sp>
      <p:pic>
        <p:nvPicPr>
          <p:cNvPr id="6" name="Grafik 5">
            <a:extLst>
              <a:ext uri="{FF2B5EF4-FFF2-40B4-BE49-F238E27FC236}">
                <a16:creationId xmlns:a16="http://schemas.microsoft.com/office/drawing/2014/main" id="{33BA15DF-0DA2-CB2A-398A-3B89FAF0BD3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39840" y="3552736"/>
            <a:ext cx="3710639" cy="2473759"/>
          </a:xfrm>
          <a:prstGeom prst="rect">
            <a:avLst/>
          </a:prstGeom>
        </p:spPr>
      </p:pic>
      <p:sp>
        <p:nvSpPr>
          <p:cNvPr id="11" name="Fußzeilenplatzhalter 4">
            <a:extLst>
              <a:ext uri="{FF2B5EF4-FFF2-40B4-BE49-F238E27FC236}">
                <a16:creationId xmlns:a16="http://schemas.microsoft.com/office/drawing/2014/main" id="{C4A1720B-4D09-4B2B-5F0B-5AC0E54F102D}"/>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pic>
        <p:nvPicPr>
          <p:cNvPr id="12" name="Grafik 11" descr="Ein Bild, das Karte enthält.&#10;&#10;Automatisch generierte Beschreibung">
            <a:extLst>
              <a:ext uri="{FF2B5EF4-FFF2-40B4-BE49-F238E27FC236}">
                <a16:creationId xmlns:a16="http://schemas.microsoft.com/office/drawing/2014/main" id="{471A3DC8-4816-422D-771C-4A2CD9A90F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6202" y="111582"/>
            <a:ext cx="4915798" cy="4320934"/>
          </a:xfrm>
          <a:prstGeom prst="rect">
            <a:avLst/>
          </a:prstGeom>
        </p:spPr>
      </p:pic>
    </p:spTree>
    <p:extLst>
      <p:ext uri="{BB962C8B-B14F-4D97-AF65-F5344CB8AC3E}">
        <p14:creationId xmlns:p14="http://schemas.microsoft.com/office/powerpoint/2010/main" val="355451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65B5C-2137-50C0-D852-5E1EA6CCB291}"/>
              </a:ext>
            </a:extLst>
          </p:cNvPr>
          <p:cNvSpPr>
            <a:spLocks noGrp="1"/>
          </p:cNvSpPr>
          <p:nvPr>
            <p:ph type="title"/>
          </p:nvPr>
        </p:nvSpPr>
        <p:spPr/>
        <p:txBody>
          <a:bodyPr/>
          <a:lstStyle/>
          <a:p>
            <a:r>
              <a:rPr lang="de-DE" dirty="0"/>
              <a:t>weitere Maßnahmen</a:t>
            </a:r>
          </a:p>
        </p:txBody>
      </p:sp>
      <p:sp>
        <p:nvSpPr>
          <p:cNvPr id="3" name="Inhaltsplatzhalter 2">
            <a:extLst>
              <a:ext uri="{FF2B5EF4-FFF2-40B4-BE49-F238E27FC236}">
                <a16:creationId xmlns:a16="http://schemas.microsoft.com/office/drawing/2014/main" id="{C784709C-745A-0673-BB2C-2ED3437F447B}"/>
              </a:ext>
            </a:extLst>
          </p:cNvPr>
          <p:cNvSpPr>
            <a:spLocks noGrp="1"/>
          </p:cNvSpPr>
          <p:nvPr>
            <p:ph idx="1"/>
          </p:nvPr>
        </p:nvSpPr>
        <p:spPr>
          <a:xfrm>
            <a:off x="334963" y="1844675"/>
            <a:ext cx="7507179" cy="4285159"/>
          </a:xfrm>
        </p:spPr>
        <p:txBody>
          <a:bodyPr/>
          <a:lstStyle/>
          <a:p>
            <a:pPr marL="342900" indent="-342900">
              <a:buFont typeface="Symbol" panose="05050102010706020507" pitchFamily="18" charset="2"/>
              <a:buChar char=""/>
            </a:pPr>
            <a:r>
              <a:rPr lang="de-DE" dirty="0">
                <a:latin typeface="Arial" panose="020B0604020202020204" pitchFamily="34" charset="0"/>
              </a:rPr>
              <a:t>Festanstellung eines Teilzeit-Augenarztes</a:t>
            </a:r>
          </a:p>
          <a:p>
            <a:pPr marL="342900" indent="-342900">
              <a:buFont typeface="Symbol" panose="05050102010706020507" pitchFamily="18" charset="2"/>
              <a:buChar char=""/>
            </a:pPr>
            <a:r>
              <a:rPr lang="de-DE" dirty="0">
                <a:latin typeface="Arial" panose="020B0604020202020204" pitchFamily="34" charset="0"/>
              </a:rPr>
              <a:t>Unterstützung bei medizinischem Verbrauchsmaterial </a:t>
            </a:r>
          </a:p>
          <a:p>
            <a:pPr marL="342900" indent="-342900">
              <a:buFont typeface="Symbol" panose="05050102010706020507" pitchFamily="18" charset="2"/>
              <a:buChar char=""/>
            </a:pPr>
            <a:r>
              <a:rPr lang="de-DE" dirty="0">
                <a:latin typeface="Arial" panose="020B0604020202020204" pitchFamily="34" charset="0"/>
              </a:rPr>
              <a:t>Ausstattung mit Spezialgeräten für ambulante und stationäre Dienste,</a:t>
            </a:r>
          </a:p>
          <a:p>
            <a:pPr marL="342900" indent="-342900">
              <a:buFont typeface="Symbol" panose="05050102010706020507" pitchFamily="18" charset="2"/>
              <a:buChar char=""/>
            </a:pPr>
            <a:r>
              <a:rPr lang="de-DE" dirty="0">
                <a:latin typeface="Arial" panose="020B0604020202020204" pitchFamily="34" charset="0"/>
              </a:rPr>
              <a:t>Medizinische Ausrüstung</a:t>
            </a:r>
          </a:p>
          <a:p>
            <a:pPr marL="342900" indent="-342900">
              <a:buFont typeface="Symbol" panose="05050102010706020507" pitchFamily="18" charset="2"/>
              <a:buChar char=""/>
            </a:pPr>
            <a:r>
              <a:rPr lang="de-DE" dirty="0">
                <a:latin typeface="Arial" panose="020B0604020202020204" pitchFamily="34" charset="0"/>
              </a:rPr>
              <a:t>Bürokosten</a:t>
            </a:r>
          </a:p>
          <a:p>
            <a:pPr marL="342900" indent="-342900">
              <a:buFont typeface="Symbol" panose="05050102010706020507" pitchFamily="18" charset="2"/>
              <a:buChar char=""/>
            </a:pPr>
            <a:r>
              <a:rPr lang="de-DE" dirty="0">
                <a:latin typeface="Arial" panose="020B0604020202020204" pitchFamily="34" charset="0"/>
              </a:rPr>
              <a:t>Kosten für die Projektüberwachung und -bewertung </a:t>
            </a:r>
          </a:p>
          <a:p>
            <a:pPr marL="342900" indent="-342900">
              <a:buFont typeface="Symbol" panose="05050102010706020507" pitchFamily="18" charset="2"/>
              <a:buChar char=""/>
            </a:pPr>
            <a:r>
              <a:rPr lang="de-DE" dirty="0">
                <a:latin typeface="Arial" panose="020B0604020202020204" pitchFamily="34" charset="0"/>
              </a:rPr>
              <a:t>Anschaffung eines Fahrzeugs</a:t>
            </a:r>
          </a:p>
          <a:p>
            <a:pPr marL="342900" indent="-342900">
              <a:buFont typeface="Symbol" panose="05050102010706020507" pitchFamily="18" charset="2"/>
              <a:buChar char=""/>
            </a:pPr>
            <a:r>
              <a:rPr lang="de-DE" dirty="0">
                <a:latin typeface="Arial" panose="020B0604020202020204" pitchFamily="34" charset="0"/>
              </a:rPr>
              <a:t>Jährliche Audits und Abschlussprüfung </a:t>
            </a:r>
          </a:p>
          <a:p>
            <a:pPr marL="0" indent="0">
              <a:buNone/>
            </a:pPr>
            <a:endParaRPr lang="de-DE" dirty="0"/>
          </a:p>
        </p:txBody>
      </p:sp>
      <p:sp>
        <p:nvSpPr>
          <p:cNvPr id="4" name="Foliennummernplatzhalter 3">
            <a:extLst>
              <a:ext uri="{FF2B5EF4-FFF2-40B4-BE49-F238E27FC236}">
                <a16:creationId xmlns:a16="http://schemas.microsoft.com/office/drawing/2014/main" id="{B3F77463-1BE4-8A2C-DC1A-04313C4D3C9F}"/>
              </a:ext>
            </a:extLst>
          </p:cNvPr>
          <p:cNvSpPr>
            <a:spLocks noGrp="1"/>
          </p:cNvSpPr>
          <p:nvPr>
            <p:ph type="sldNum" sz="quarter" idx="12"/>
          </p:nvPr>
        </p:nvSpPr>
        <p:spPr/>
        <p:txBody>
          <a:bodyPr/>
          <a:lstStyle/>
          <a:p>
            <a:fld id="{DDF5A8BD-E949-4BEE-BC04-18DF6B43ADBB}" type="slidenum">
              <a:rPr lang="de-DE" smtClean="0"/>
              <a:pPr/>
              <a:t>11</a:t>
            </a:fld>
            <a:endParaRPr lang="de-DE"/>
          </a:p>
        </p:txBody>
      </p:sp>
      <p:sp>
        <p:nvSpPr>
          <p:cNvPr id="6" name="Fußzeilenplatzhalter 4">
            <a:extLst>
              <a:ext uri="{FF2B5EF4-FFF2-40B4-BE49-F238E27FC236}">
                <a16:creationId xmlns:a16="http://schemas.microsoft.com/office/drawing/2014/main" id="{1B4A9783-7855-2D66-2788-4357EF0C6E84}"/>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pic>
        <p:nvPicPr>
          <p:cNvPr id="7" name="Grafik 6" descr="Ein Bild, das Person enthält.&#10;&#10;Automatisch generierte Beschreibung">
            <a:extLst>
              <a:ext uri="{FF2B5EF4-FFF2-40B4-BE49-F238E27FC236}">
                <a16:creationId xmlns:a16="http://schemas.microsoft.com/office/drawing/2014/main" id="{72D85440-0E3A-CCE9-CA50-86AFE7E4B6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1795" y="764134"/>
            <a:ext cx="3552286" cy="5329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6023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3F9A0A-B112-5649-E51C-42260BF724FF}"/>
              </a:ext>
            </a:extLst>
          </p:cNvPr>
          <p:cNvSpPr>
            <a:spLocks noGrp="1"/>
          </p:cNvSpPr>
          <p:nvPr>
            <p:ph type="title"/>
          </p:nvPr>
        </p:nvSpPr>
        <p:spPr/>
        <p:txBody>
          <a:bodyPr/>
          <a:lstStyle/>
          <a:p>
            <a:r>
              <a:rPr lang="de-DE" dirty="0"/>
              <a:t>Drehreise</a:t>
            </a:r>
          </a:p>
        </p:txBody>
      </p:sp>
      <p:sp>
        <p:nvSpPr>
          <p:cNvPr id="3" name="Inhaltsplatzhalter 2">
            <a:extLst>
              <a:ext uri="{FF2B5EF4-FFF2-40B4-BE49-F238E27FC236}">
                <a16:creationId xmlns:a16="http://schemas.microsoft.com/office/drawing/2014/main" id="{5AE12776-E2ED-3BA9-BF69-03F26E005D17}"/>
              </a:ext>
            </a:extLst>
          </p:cNvPr>
          <p:cNvSpPr>
            <a:spLocks noGrp="1"/>
          </p:cNvSpPr>
          <p:nvPr>
            <p:ph idx="1"/>
          </p:nvPr>
        </p:nvSpPr>
        <p:spPr>
          <a:xfrm>
            <a:off x="334963" y="1844675"/>
            <a:ext cx="4283532" cy="4285159"/>
          </a:xfrm>
        </p:spPr>
        <p:txBody>
          <a:bodyPr/>
          <a:lstStyle/>
          <a:p>
            <a:r>
              <a:rPr lang="de-DE" dirty="0">
                <a:latin typeface="Arial" panose="020B0604020202020204" pitchFamily="34" charset="0"/>
              </a:rPr>
              <a:t>Dreharbeiten in Ruanda vom 22.8.-26.8.2022</a:t>
            </a:r>
          </a:p>
          <a:p>
            <a:r>
              <a:rPr lang="de-DE" dirty="0">
                <a:latin typeface="Arial" panose="020B0604020202020204" pitchFamily="34" charset="0"/>
              </a:rPr>
              <a:t>erneut ohne Pate und RTL/   Pate noch nicht bekannt</a:t>
            </a:r>
          </a:p>
          <a:p>
            <a:pPr marL="0" indent="0">
              <a:buNone/>
            </a:pPr>
            <a:endParaRPr lang="de-DE" dirty="0"/>
          </a:p>
        </p:txBody>
      </p:sp>
      <p:sp>
        <p:nvSpPr>
          <p:cNvPr id="4" name="Foliennummernplatzhalter 3">
            <a:extLst>
              <a:ext uri="{FF2B5EF4-FFF2-40B4-BE49-F238E27FC236}">
                <a16:creationId xmlns:a16="http://schemas.microsoft.com/office/drawing/2014/main" id="{50ADB89E-B6F6-FDC3-DD0C-1D67BFBAC811}"/>
              </a:ext>
            </a:extLst>
          </p:cNvPr>
          <p:cNvSpPr>
            <a:spLocks noGrp="1"/>
          </p:cNvSpPr>
          <p:nvPr>
            <p:ph type="sldNum" sz="quarter" idx="12"/>
          </p:nvPr>
        </p:nvSpPr>
        <p:spPr/>
        <p:txBody>
          <a:bodyPr/>
          <a:lstStyle/>
          <a:p>
            <a:fld id="{DDF5A8BD-E949-4BEE-BC04-18DF6B43ADBB}" type="slidenum">
              <a:rPr lang="de-DE" smtClean="0"/>
              <a:pPr/>
              <a:t>12</a:t>
            </a:fld>
            <a:endParaRPr lang="de-DE"/>
          </a:p>
        </p:txBody>
      </p:sp>
      <p:sp>
        <p:nvSpPr>
          <p:cNvPr id="8" name="Fußzeilenplatzhalter 4">
            <a:extLst>
              <a:ext uri="{FF2B5EF4-FFF2-40B4-BE49-F238E27FC236}">
                <a16:creationId xmlns:a16="http://schemas.microsoft.com/office/drawing/2014/main" id="{FEE823F3-6F57-E3BA-AB3B-3707B5542063}"/>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pic>
        <p:nvPicPr>
          <p:cNvPr id="7" name="Grafik 6">
            <a:extLst>
              <a:ext uri="{FF2B5EF4-FFF2-40B4-BE49-F238E27FC236}">
                <a16:creationId xmlns:a16="http://schemas.microsoft.com/office/drawing/2014/main" id="{146E4C83-0749-86C6-4E76-F2F2E225B5F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13178" y="366105"/>
            <a:ext cx="4740346" cy="3555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fik 5">
            <a:extLst>
              <a:ext uri="{FF2B5EF4-FFF2-40B4-BE49-F238E27FC236}">
                <a16:creationId xmlns:a16="http://schemas.microsoft.com/office/drawing/2014/main" id="{0576E778-BB0B-2693-BBEF-CBAA528740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78439" y="3728320"/>
            <a:ext cx="3844071" cy="2562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Grafik 10" descr="Ein Bild, das Boden, Person, draußen, Kind enthält.&#10;&#10;Automatisch generierte Beschreibung">
            <a:extLst>
              <a:ext uri="{FF2B5EF4-FFF2-40B4-BE49-F238E27FC236}">
                <a16:creationId xmlns:a16="http://schemas.microsoft.com/office/drawing/2014/main" id="{43BE6141-988B-A201-F5AA-31C273111B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25378" y="425401"/>
            <a:ext cx="1979091" cy="2969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Grafik 8">
            <a:extLst>
              <a:ext uri="{FF2B5EF4-FFF2-40B4-BE49-F238E27FC236}">
                <a16:creationId xmlns:a16="http://schemas.microsoft.com/office/drawing/2014/main" id="{BAD85793-0A30-DE00-1499-442EFB5F404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67127" y="3112181"/>
            <a:ext cx="4194427" cy="2795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2901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D5DFE84-16B7-4751-B462-8B553C92CE34}"/>
              </a:ext>
            </a:extLst>
          </p:cNvPr>
          <p:cNvPicPr>
            <a:picLocks noChangeAspect="1"/>
          </p:cNvPicPr>
          <p:nvPr/>
        </p:nvPicPr>
        <p:blipFill>
          <a:blip r:embed="rId2"/>
          <a:stretch>
            <a:fillRect/>
          </a:stretch>
        </p:blipFill>
        <p:spPr>
          <a:xfrm>
            <a:off x="3962271" y="3972098"/>
            <a:ext cx="3584749" cy="2173977"/>
          </a:xfrm>
          <a:prstGeom prst="rect">
            <a:avLst/>
          </a:prstGeom>
        </p:spPr>
      </p:pic>
      <p:sp>
        <p:nvSpPr>
          <p:cNvPr id="4" name="Titel 3">
            <a:extLst>
              <a:ext uri="{FF2B5EF4-FFF2-40B4-BE49-F238E27FC236}">
                <a16:creationId xmlns:a16="http://schemas.microsoft.com/office/drawing/2014/main" id="{033E71FE-D62D-4486-884D-39DE9C6C64C6}"/>
              </a:ext>
            </a:extLst>
          </p:cNvPr>
          <p:cNvSpPr>
            <a:spLocks noGrp="1"/>
          </p:cNvSpPr>
          <p:nvPr>
            <p:ph type="title"/>
          </p:nvPr>
        </p:nvSpPr>
        <p:spPr>
          <a:xfrm>
            <a:off x="334963" y="341543"/>
            <a:ext cx="11522074" cy="1032506"/>
          </a:xfrm>
        </p:spPr>
        <p:txBody>
          <a:bodyPr/>
          <a:lstStyle/>
          <a:p>
            <a:r>
              <a:rPr lang="de-DE" dirty="0"/>
              <a:t>Lions und CBM feiern 30 Jahre Partnerschaft</a:t>
            </a:r>
          </a:p>
        </p:txBody>
      </p:sp>
      <p:sp>
        <p:nvSpPr>
          <p:cNvPr id="6" name="Foliennummernplatzhalter 5">
            <a:extLst>
              <a:ext uri="{FF2B5EF4-FFF2-40B4-BE49-F238E27FC236}">
                <a16:creationId xmlns:a16="http://schemas.microsoft.com/office/drawing/2014/main" id="{A999E71C-7657-4A36-9F75-AC2B7C03C342}"/>
              </a:ext>
            </a:extLst>
          </p:cNvPr>
          <p:cNvSpPr>
            <a:spLocks noGrp="1"/>
          </p:cNvSpPr>
          <p:nvPr>
            <p:ph type="sldNum" sz="quarter" idx="12"/>
          </p:nvPr>
        </p:nvSpPr>
        <p:spPr/>
        <p:txBody>
          <a:bodyPr/>
          <a:lstStyle/>
          <a:p>
            <a:fld id="{DDF5A8BD-E949-4BEE-BC04-18DF6B43ADBB}" type="slidenum">
              <a:rPr lang="de-DE" smtClean="0"/>
              <a:pPr/>
              <a:t>13</a:t>
            </a:fld>
            <a:endParaRPr lang="de-DE"/>
          </a:p>
        </p:txBody>
      </p:sp>
      <p:sp>
        <p:nvSpPr>
          <p:cNvPr id="7" name="Textplatzhalter 1">
            <a:extLst>
              <a:ext uri="{FF2B5EF4-FFF2-40B4-BE49-F238E27FC236}">
                <a16:creationId xmlns:a16="http://schemas.microsoft.com/office/drawing/2014/main" id="{776B147B-44E9-483A-BCF5-1B468154FE93}"/>
              </a:ext>
            </a:extLst>
          </p:cNvPr>
          <p:cNvSpPr txBox="1">
            <a:spLocks/>
          </p:cNvSpPr>
          <p:nvPr/>
        </p:nvSpPr>
        <p:spPr>
          <a:xfrm>
            <a:off x="490022" y="1960074"/>
            <a:ext cx="7234753" cy="4351337"/>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defRPr/>
            </a:pPr>
            <a:r>
              <a:rPr lang="de-DE" dirty="0"/>
              <a:t>Die Christoffel-Blindenmission (CBM) ist die weltweit größte Fachorganisation für Menschen mit Behinderungen.</a:t>
            </a:r>
          </a:p>
          <a:p>
            <a:pPr marL="342900" indent="-342900">
              <a:buFont typeface="Arial" panose="020B0604020202020204" pitchFamily="34" charset="0"/>
              <a:buChar char="•"/>
              <a:defRPr/>
            </a:pPr>
            <a:r>
              <a:rPr lang="de-DE" dirty="0"/>
              <a:t>Lions und CBM verbindet die erfolgreiche gemeinsame Umsetzung großer </a:t>
            </a:r>
            <a:r>
              <a:rPr lang="de-DE" dirty="0" err="1"/>
              <a:t>SightFirst</a:t>
            </a:r>
            <a:r>
              <a:rPr lang="de-DE" dirty="0"/>
              <a:t>-Projekte </a:t>
            </a:r>
          </a:p>
          <a:p>
            <a:pPr marL="342900" indent="-342900">
              <a:buFont typeface="Arial" panose="020B0604020202020204" pitchFamily="34" charset="0"/>
              <a:buChar char="•"/>
              <a:defRPr/>
            </a:pPr>
            <a:r>
              <a:rPr lang="de-DE" dirty="0"/>
              <a:t>seit </a:t>
            </a:r>
            <a:r>
              <a:rPr lang="de-DE" sz="5400" b="1" dirty="0"/>
              <a:t>30</a:t>
            </a:r>
            <a:r>
              <a:rPr lang="de-DE" dirty="0"/>
              <a:t> Jahren.</a:t>
            </a:r>
          </a:p>
          <a:p>
            <a:pPr>
              <a:defRPr/>
            </a:pPr>
            <a:endParaRPr lang="de-DE" dirty="0"/>
          </a:p>
        </p:txBody>
      </p:sp>
      <p:pic>
        <p:nvPicPr>
          <p:cNvPr id="3" name="Grafik 2" descr="Ein Bild, das Person enthält.&#10;&#10;Automatisch generierte Beschreibung">
            <a:extLst>
              <a:ext uri="{FF2B5EF4-FFF2-40B4-BE49-F238E27FC236}">
                <a16:creationId xmlns:a16="http://schemas.microsoft.com/office/drawing/2014/main" id="{D70E6AF6-7EB4-4A63-8784-89F4793E10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854667" y="2169387"/>
            <a:ext cx="4772025" cy="3181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Fußzeilenplatzhalter 4">
            <a:extLst>
              <a:ext uri="{FF2B5EF4-FFF2-40B4-BE49-F238E27FC236}">
                <a16:creationId xmlns:a16="http://schemas.microsoft.com/office/drawing/2014/main" id="{6A95EC2D-5961-F394-6C12-DF08F5297269}"/>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spTree>
    <p:extLst>
      <p:ext uri="{BB962C8B-B14F-4D97-AF65-F5344CB8AC3E}">
        <p14:creationId xmlns:p14="http://schemas.microsoft.com/office/powerpoint/2010/main" val="244213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9112D6-3879-4BF3-B692-F33F8C9C0D89}"/>
              </a:ext>
            </a:extLst>
          </p:cNvPr>
          <p:cNvSpPr>
            <a:spLocks noGrp="1"/>
          </p:cNvSpPr>
          <p:nvPr>
            <p:ph type="title"/>
          </p:nvPr>
        </p:nvSpPr>
        <p:spPr/>
        <p:txBody>
          <a:bodyPr/>
          <a:lstStyle/>
          <a:p>
            <a:r>
              <a:rPr lang="de-DE" dirty="0"/>
              <a:t>„Lichtblicke“ beim RTL-Spendenmarathon</a:t>
            </a:r>
          </a:p>
        </p:txBody>
      </p:sp>
      <p:sp>
        <p:nvSpPr>
          <p:cNvPr id="3" name="Inhaltsplatzhalter 2">
            <a:extLst>
              <a:ext uri="{FF2B5EF4-FFF2-40B4-BE49-F238E27FC236}">
                <a16:creationId xmlns:a16="http://schemas.microsoft.com/office/drawing/2014/main" id="{88A39076-6768-497A-BD97-076FBBB250F6}"/>
              </a:ext>
            </a:extLst>
          </p:cNvPr>
          <p:cNvSpPr>
            <a:spLocks noGrp="1"/>
          </p:cNvSpPr>
          <p:nvPr>
            <p:ph idx="1"/>
          </p:nvPr>
        </p:nvSpPr>
        <p:spPr>
          <a:xfrm>
            <a:off x="334963" y="1844675"/>
            <a:ext cx="7265987" cy="4285159"/>
          </a:xfrm>
        </p:spPr>
        <p:txBody>
          <a:bodyPr/>
          <a:lstStyle/>
          <a:p>
            <a:r>
              <a:rPr lang="de-DE" dirty="0"/>
              <a:t>Seit 1996 findet der RTL-Spendenmarathon statt – in diesem Jahr zum 26. Mal!</a:t>
            </a:r>
          </a:p>
          <a:p>
            <a:r>
              <a:rPr lang="de-DE" dirty="0"/>
              <a:t>Seit 2011 nimmt „Lichtblicke für Kinder“ an der 24-stündigen </a:t>
            </a:r>
            <a:r>
              <a:rPr lang="de-DE" dirty="0" err="1"/>
              <a:t>Charity</a:t>
            </a:r>
            <a:r>
              <a:rPr lang="de-DE" dirty="0"/>
              <a:t>-TV-Gala teil – zum 12. Mal. </a:t>
            </a:r>
          </a:p>
          <a:p>
            <a:r>
              <a:rPr lang="de-DE" dirty="0"/>
              <a:t>Wieder verdoppelt die Stiftung RTL alle Lions-Spenden, die bis zum Sendedatum eingehen, mit bis zu 500.000 Euro!</a:t>
            </a:r>
          </a:p>
          <a:p>
            <a:endParaRPr lang="de-DE" dirty="0"/>
          </a:p>
          <a:p>
            <a:pPr marL="0" indent="0">
              <a:buNone/>
            </a:pPr>
            <a:r>
              <a:rPr lang="de-DE" b="1" dirty="0">
                <a:sym typeface="Wingdings" panose="05000000000000000000" pitchFamily="2" charset="2"/>
              </a:rPr>
              <a:t></a:t>
            </a:r>
            <a:r>
              <a:rPr lang="de-DE" b="1" dirty="0"/>
              <a:t>Sendetermin: 17.- 19. November 2022</a:t>
            </a:r>
          </a:p>
          <a:p>
            <a:endParaRPr lang="de-DE" dirty="0"/>
          </a:p>
        </p:txBody>
      </p:sp>
      <p:sp>
        <p:nvSpPr>
          <p:cNvPr id="4" name="Foliennummernplatzhalter 3">
            <a:extLst>
              <a:ext uri="{FF2B5EF4-FFF2-40B4-BE49-F238E27FC236}">
                <a16:creationId xmlns:a16="http://schemas.microsoft.com/office/drawing/2014/main" id="{AC099013-AD29-4871-A60D-FC9AF6332A81}"/>
              </a:ext>
            </a:extLst>
          </p:cNvPr>
          <p:cNvSpPr>
            <a:spLocks noGrp="1"/>
          </p:cNvSpPr>
          <p:nvPr>
            <p:ph type="sldNum" sz="quarter" idx="12"/>
          </p:nvPr>
        </p:nvSpPr>
        <p:spPr/>
        <p:txBody>
          <a:bodyPr/>
          <a:lstStyle/>
          <a:p>
            <a:fld id="{DDF5A8BD-E949-4BEE-BC04-18DF6B43ADBB}" type="slidenum">
              <a:rPr lang="de-DE" smtClean="0"/>
              <a:pPr/>
              <a:t>14</a:t>
            </a:fld>
            <a:endParaRPr lang="de-DE"/>
          </a:p>
        </p:txBody>
      </p:sp>
      <p:pic>
        <p:nvPicPr>
          <p:cNvPr id="8" name="Bildplatzhalter 5">
            <a:extLst>
              <a:ext uri="{FF2B5EF4-FFF2-40B4-BE49-F238E27FC236}">
                <a16:creationId xmlns:a16="http://schemas.microsoft.com/office/drawing/2014/main" id="{05D5019E-D91F-4729-83D2-F5CB551062D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21363149">
            <a:off x="7992476" y="3451435"/>
            <a:ext cx="3494076" cy="24447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2">
            <a:extLst>
              <a:ext uri="{FF2B5EF4-FFF2-40B4-BE49-F238E27FC236}">
                <a16:creationId xmlns:a16="http://schemas.microsoft.com/office/drawing/2014/main" id="{E5F21174-11E3-46E8-880F-EF66E4A47D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9329" y="5149851"/>
            <a:ext cx="1354138" cy="93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descr="Ein Bild, das Zeichnung enthält.&#10;&#10;Automatisch generierte Beschreibung">
            <a:extLst>
              <a:ext uri="{FF2B5EF4-FFF2-40B4-BE49-F238E27FC236}">
                <a16:creationId xmlns:a16="http://schemas.microsoft.com/office/drawing/2014/main" id="{A3B8DEAD-E8B5-428A-8647-421701837E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64662" y="1431823"/>
            <a:ext cx="4301899" cy="1748356"/>
          </a:xfrm>
          <a:prstGeom prst="rect">
            <a:avLst/>
          </a:prstGeom>
        </p:spPr>
      </p:pic>
      <p:sp>
        <p:nvSpPr>
          <p:cNvPr id="9" name="Fußzeilenplatzhalter 4">
            <a:extLst>
              <a:ext uri="{FF2B5EF4-FFF2-40B4-BE49-F238E27FC236}">
                <a16:creationId xmlns:a16="http://schemas.microsoft.com/office/drawing/2014/main" id="{D3BD0348-5D03-C231-96FA-246F0714FAFA}"/>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spTree>
    <p:extLst>
      <p:ext uri="{BB962C8B-B14F-4D97-AF65-F5344CB8AC3E}">
        <p14:creationId xmlns:p14="http://schemas.microsoft.com/office/powerpoint/2010/main" val="266967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E496C439-9FB7-4A81-85C7-D4C51B3698E4}"/>
              </a:ext>
            </a:extLst>
          </p:cNvPr>
          <p:cNvSpPr>
            <a:spLocks noGrp="1"/>
          </p:cNvSpPr>
          <p:nvPr>
            <p:ph type="title"/>
          </p:nvPr>
        </p:nvSpPr>
        <p:spPr>
          <a:xfrm>
            <a:off x="495300" y="471488"/>
            <a:ext cx="3790437" cy="806450"/>
          </a:xfrm>
        </p:spPr>
        <p:txBody>
          <a:bodyPr/>
          <a:lstStyle/>
          <a:p>
            <a:r>
              <a:rPr lang="de-DE" dirty="0"/>
              <a:t>Aus 1 mach 3</a:t>
            </a:r>
          </a:p>
        </p:txBody>
      </p:sp>
      <p:sp>
        <p:nvSpPr>
          <p:cNvPr id="4" name="Foliennummernplatzhalter 3">
            <a:extLst>
              <a:ext uri="{FF2B5EF4-FFF2-40B4-BE49-F238E27FC236}">
                <a16:creationId xmlns:a16="http://schemas.microsoft.com/office/drawing/2014/main" id="{16922173-F3D1-47AA-8DA0-56F66EB8B6F4}"/>
              </a:ext>
            </a:extLst>
          </p:cNvPr>
          <p:cNvSpPr>
            <a:spLocks noGrp="1"/>
          </p:cNvSpPr>
          <p:nvPr>
            <p:ph type="sldNum" sz="quarter" idx="12"/>
          </p:nvPr>
        </p:nvSpPr>
        <p:spPr/>
        <p:txBody>
          <a:bodyPr/>
          <a:lstStyle/>
          <a:p>
            <a:fld id="{DDF5A8BD-E949-4BEE-BC04-18DF6B43ADBB}" type="slidenum">
              <a:rPr lang="de-DE" smtClean="0"/>
              <a:pPr/>
              <a:t>15</a:t>
            </a:fld>
            <a:endParaRPr lang="de-DE"/>
          </a:p>
        </p:txBody>
      </p:sp>
      <p:sp>
        <p:nvSpPr>
          <p:cNvPr id="8" name="Textplatzhalter 1">
            <a:extLst>
              <a:ext uri="{FF2B5EF4-FFF2-40B4-BE49-F238E27FC236}">
                <a16:creationId xmlns:a16="http://schemas.microsoft.com/office/drawing/2014/main" id="{9753B0D2-BB75-432B-B2F2-7AE352D15E46}"/>
              </a:ext>
            </a:extLst>
          </p:cNvPr>
          <p:cNvSpPr txBox="1">
            <a:spLocks/>
          </p:cNvSpPr>
          <p:nvPr/>
        </p:nvSpPr>
        <p:spPr>
          <a:xfrm>
            <a:off x="495299" y="1738374"/>
            <a:ext cx="3881392" cy="4351287"/>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Jede Spende der Lions (bis 500.000 Euro) wird durch die Stiftung RTL verdoppelt.</a:t>
            </a:r>
          </a:p>
          <a:p>
            <a:r>
              <a:rPr lang="de-DE" dirty="0"/>
              <a:t>Die Stiftung beantragt Zuschüsse in gleicher Höhe beim BMZ</a:t>
            </a:r>
          </a:p>
          <a:p>
            <a:r>
              <a:rPr lang="de-DE" b="1" dirty="0"/>
              <a:t>Aus 500.000 Euro können so 1,5 Mio. Euro* werden</a:t>
            </a:r>
          </a:p>
          <a:p>
            <a:endParaRPr lang="de-DE" dirty="0"/>
          </a:p>
        </p:txBody>
      </p:sp>
      <p:grpSp>
        <p:nvGrpSpPr>
          <p:cNvPr id="11" name="Gruppieren 10">
            <a:extLst>
              <a:ext uri="{FF2B5EF4-FFF2-40B4-BE49-F238E27FC236}">
                <a16:creationId xmlns:a16="http://schemas.microsoft.com/office/drawing/2014/main" id="{B1B10D57-C421-4AEE-8C68-4B02ED0734A5}"/>
              </a:ext>
            </a:extLst>
          </p:cNvPr>
          <p:cNvGrpSpPr/>
          <p:nvPr/>
        </p:nvGrpSpPr>
        <p:grpSpPr>
          <a:xfrm>
            <a:off x="4995606" y="1332228"/>
            <a:ext cx="5614781" cy="4358981"/>
            <a:chOff x="562593" y="1787819"/>
            <a:chExt cx="6269192" cy="4867027"/>
          </a:xfrm>
        </p:grpSpPr>
        <p:sp>
          <p:nvSpPr>
            <p:cNvPr id="12" name="Flussdiagramm: Magnetplattenspeicher 11">
              <a:extLst>
                <a:ext uri="{FF2B5EF4-FFF2-40B4-BE49-F238E27FC236}">
                  <a16:creationId xmlns:a16="http://schemas.microsoft.com/office/drawing/2014/main" id="{9AA698EB-D973-4C8B-9770-C1CEC979807D}"/>
                </a:ext>
              </a:extLst>
            </p:cNvPr>
            <p:cNvSpPr/>
            <p:nvPr/>
          </p:nvSpPr>
          <p:spPr bwMode="auto">
            <a:xfrm>
              <a:off x="3800093" y="4694503"/>
              <a:ext cx="3031692" cy="1960343"/>
            </a:xfrm>
            <a:prstGeom prst="flowChartMagneticDisk">
              <a:avLst/>
            </a:prstGeom>
            <a:solidFill>
              <a:srgbClr val="2D2D8A">
                <a:lumMod val="60000"/>
                <a:lumOff val="40000"/>
              </a:srgbClr>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de-DE" sz="2400" kern="0">
                <a:solidFill>
                  <a:srgbClr val="000000"/>
                </a:solidFill>
                <a:ea typeface="ＭＳ Ｐゴシック" pitchFamily="28" charset="-128"/>
              </a:endParaRPr>
            </a:p>
          </p:txBody>
        </p:sp>
        <p:sp>
          <p:nvSpPr>
            <p:cNvPr id="13" name="Flussdiagramm: Magnetplattenspeicher 12">
              <a:extLst>
                <a:ext uri="{FF2B5EF4-FFF2-40B4-BE49-F238E27FC236}">
                  <a16:creationId xmlns:a16="http://schemas.microsoft.com/office/drawing/2014/main" id="{BC90AA4D-372C-446F-A633-06129883D240}"/>
                </a:ext>
              </a:extLst>
            </p:cNvPr>
            <p:cNvSpPr/>
            <p:nvPr/>
          </p:nvSpPr>
          <p:spPr bwMode="auto">
            <a:xfrm>
              <a:off x="3800092" y="3216933"/>
              <a:ext cx="3031692" cy="1960343"/>
            </a:xfrm>
            <a:prstGeom prst="flowChartMagneticDisk">
              <a:avLst/>
            </a:prstGeom>
            <a:solidFill>
              <a:srgbClr val="333399">
                <a:lumMod val="40000"/>
                <a:lumOff val="60000"/>
              </a:srgbClr>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de-DE" sz="2400" kern="0">
                <a:solidFill>
                  <a:srgbClr val="000000"/>
                </a:solidFill>
                <a:ea typeface="ＭＳ Ｐゴシック" pitchFamily="28" charset="-128"/>
              </a:endParaRPr>
            </a:p>
          </p:txBody>
        </p:sp>
        <p:sp>
          <p:nvSpPr>
            <p:cNvPr id="15" name="Kreuz 14">
              <a:extLst>
                <a:ext uri="{FF2B5EF4-FFF2-40B4-BE49-F238E27FC236}">
                  <a16:creationId xmlns:a16="http://schemas.microsoft.com/office/drawing/2014/main" id="{554761CA-7BF3-4378-96F2-42385D42C01A}"/>
                </a:ext>
              </a:extLst>
            </p:cNvPr>
            <p:cNvSpPr/>
            <p:nvPr/>
          </p:nvSpPr>
          <p:spPr bwMode="auto">
            <a:xfrm>
              <a:off x="562593" y="5036665"/>
              <a:ext cx="1028294" cy="886460"/>
            </a:xfrm>
            <a:prstGeom prst="plus">
              <a:avLst>
                <a:gd name="adj" fmla="val 36800"/>
              </a:avLst>
            </a:prstGeom>
            <a:solidFill>
              <a:srgbClr val="FFCF00"/>
            </a:solidFill>
            <a:ln w="9525" cap="flat" cmpd="sng" algn="ctr">
              <a:solidFill>
                <a:srgbClr val="000000"/>
              </a:solidFill>
              <a:prstDash val="solid"/>
              <a:round/>
              <a:headEnd type="none" w="med" len="med"/>
              <a:tailEnd type="none" w="med" len="med"/>
            </a:ln>
            <a:effectLst>
              <a:outerShdw blurRad="50800" dist="38100" algn="l" rotWithShape="0">
                <a:prstClr val="black">
                  <a:alpha val="40000"/>
                </a:prstClr>
              </a:outerShdw>
            </a:effectLst>
          </p:spPr>
          <p:txBody>
            <a:bodyPr/>
            <a:lstStyle/>
            <a:p>
              <a:pPr defTabSz="914400">
                <a:defRPr/>
              </a:pPr>
              <a:endParaRPr lang="de-DE" sz="2400" kern="0">
                <a:solidFill>
                  <a:srgbClr val="000000"/>
                </a:solidFill>
                <a:ea typeface="ＭＳ Ｐゴシック" pitchFamily="28" charset="-128"/>
              </a:endParaRPr>
            </a:p>
          </p:txBody>
        </p:sp>
        <p:sp>
          <p:nvSpPr>
            <p:cNvPr id="16" name="Kreuz 15">
              <a:extLst>
                <a:ext uri="{FF2B5EF4-FFF2-40B4-BE49-F238E27FC236}">
                  <a16:creationId xmlns:a16="http://schemas.microsoft.com/office/drawing/2014/main" id="{D407EE8D-1553-4C27-9D9E-0055610C3B15}"/>
                </a:ext>
              </a:extLst>
            </p:cNvPr>
            <p:cNvSpPr/>
            <p:nvPr/>
          </p:nvSpPr>
          <p:spPr bwMode="auto">
            <a:xfrm>
              <a:off x="562593" y="3805511"/>
              <a:ext cx="1028294" cy="888992"/>
            </a:xfrm>
            <a:prstGeom prst="plus">
              <a:avLst>
                <a:gd name="adj" fmla="val 36800"/>
              </a:avLst>
            </a:prstGeom>
            <a:solidFill>
              <a:srgbClr val="FFCF00"/>
            </a:solidFill>
            <a:ln w="9525" cap="flat" cmpd="sng" algn="ctr">
              <a:solidFill>
                <a:srgbClr val="000000"/>
              </a:solidFill>
              <a:prstDash val="solid"/>
              <a:round/>
              <a:headEnd type="none" w="med" len="med"/>
              <a:tailEnd type="none" w="med" len="med"/>
            </a:ln>
            <a:effectLst>
              <a:outerShdw blurRad="50800" dist="38100" algn="l" rotWithShape="0">
                <a:prstClr val="black">
                  <a:alpha val="40000"/>
                </a:prstClr>
              </a:outerShdw>
            </a:effectLst>
          </p:spPr>
          <p:txBody>
            <a:bodyPr/>
            <a:lstStyle/>
            <a:p>
              <a:pPr defTabSz="914400">
                <a:defRPr/>
              </a:pPr>
              <a:endParaRPr lang="de-DE" sz="2400" kern="0">
                <a:solidFill>
                  <a:srgbClr val="000000"/>
                </a:solidFill>
                <a:ea typeface="ＭＳ Ｐゴシック" pitchFamily="28" charset="-128"/>
              </a:endParaRPr>
            </a:p>
          </p:txBody>
        </p:sp>
        <p:sp>
          <p:nvSpPr>
            <p:cNvPr id="17" name="Textfeld 16">
              <a:extLst>
                <a:ext uri="{FF2B5EF4-FFF2-40B4-BE49-F238E27FC236}">
                  <a16:creationId xmlns:a16="http://schemas.microsoft.com/office/drawing/2014/main" id="{F73C733D-9E10-4345-BE4D-B2245E123CD2}"/>
                </a:ext>
              </a:extLst>
            </p:cNvPr>
            <p:cNvSpPr txBox="1"/>
            <p:nvPr/>
          </p:nvSpPr>
          <p:spPr bwMode="auto">
            <a:xfrm>
              <a:off x="1854478" y="2769258"/>
              <a:ext cx="27328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spcBef>
                  <a:spcPct val="50000"/>
                </a:spcBef>
                <a:defRPr/>
              </a:pPr>
              <a:r>
                <a:rPr lang="de-DE" sz="2400" b="1" kern="0" dirty="0">
                  <a:solidFill>
                    <a:srgbClr val="002878"/>
                  </a:solidFill>
                  <a:ea typeface="ヒラギノ角ゴ Pro W3" pitchFamily="28" charset="-128"/>
                  <a:cs typeface="Arial" pitchFamily="34" charset="0"/>
                </a:rPr>
                <a:t>€ 500.000 </a:t>
              </a:r>
            </a:p>
          </p:txBody>
        </p:sp>
        <p:sp>
          <p:nvSpPr>
            <p:cNvPr id="18" name="Textfeld 17">
              <a:extLst>
                <a:ext uri="{FF2B5EF4-FFF2-40B4-BE49-F238E27FC236}">
                  <a16:creationId xmlns:a16="http://schemas.microsoft.com/office/drawing/2014/main" id="{B83086C8-5A42-4017-A74B-1DCFEF15E880}"/>
                </a:ext>
              </a:extLst>
            </p:cNvPr>
            <p:cNvSpPr txBox="1"/>
            <p:nvPr/>
          </p:nvSpPr>
          <p:spPr bwMode="auto">
            <a:xfrm>
              <a:off x="1859849" y="5256757"/>
              <a:ext cx="2449163" cy="51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spcBef>
                  <a:spcPct val="50000"/>
                </a:spcBef>
                <a:defRPr/>
              </a:pPr>
              <a:r>
                <a:rPr lang="de-DE" sz="2400" b="1" kern="0" dirty="0">
                  <a:solidFill>
                    <a:srgbClr val="002878"/>
                  </a:solidFill>
                  <a:ea typeface="ヒラギノ角ゴ Pro W3" pitchFamily="28" charset="-128"/>
                  <a:cs typeface="Arial" pitchFamily="34" charset="0"/>
                </a:rPr>
                <a:t>€ 500.000* </a:t>
              </a:r>
            </a:p>
          </p:txBody>
        </p:sp>
        <p:sp>
          <p:nvSpPr>
            <p:cNvPr id="19" name="Textfeld 18">
              <a:extLst>
                <a:ext uri="{FF2B5EF4-FFF2-40B4-BE49-F238E27FC236}">
                  <a16:creationId xmlns:a16="http://schemas.microsoft.com/office/drawing/2014/main" id="{3F2D20BC-1ABD-45E9-B186-C07B6BD11983}"/>
                </a:ext>
              </a:extLst>
            </p:cNvPr>
            <p:cNvSpPr txBox="1"/>
            <p:nvPr/>
          </p:nvSpPr>
          <p:spPr bwMode="auto">
            <a:xfrm>
              <a:off x="1859849" y="3999704"/>
              <a:ext cx="2459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spcBef>
                  <a:spcPct val="50000"/>
                </a:spcBef>
                <a:defRPr/>
              </a:pPr>
              <a:r>
                <a:rPr lang="de-DE" sz="2400" b="1" kern="0" dirty="0">
                  <a:solidFill>
                    <a:srgbClr val="002878"/>
                  </a:solidFill>
                  <a:ea typeface="ヒラギノ角ゴ Pro W3" pitchFamily="28" charset="-128"/>
                  <a:cs typeface="Arial" pitchFamily="34" charset="0"/>
                </a:rPr>
                <a:t>€ 500.000 </a:t>
              </a:r>
            </a:p>
          </p:txBody>
        </p:sp>
        <p:sp>
          <p:nvSpPr>
            <p:cNvPr id="20" name="Flussdiagramm: Magnetplattenspeicher 19">
              <a:extLst>
                <a:ext uri="{FF2B5EF4-FFF2-40B4-BE49-F238E27FC236}">
                  <a16:creationId xmlns:a16="http://schemas.microsoft.com/office/drawing/2014/main" id="{108FC792-FD09-46F2-903D-F6549F24F2CA}"/>
                </a:ext>
              </a:extLst>
            </p:cNvPr>
            <p:cNvSpPr/>
            <p:nvPr/>
          </p:nvSpPr>
          <p:spPr bwMode="auto">
            <a:xfrm>
              <a:off x="3800092" y="1787819"/>
              <a:ext cx="3031693" cy="1962877"/>
            </a:xfrm>
            <a:prstGeom prst="flowChartMagneticDisk">
              <a:avLst/>
            </a:prstGeom>
            <a:solidFill>
              <a:srgbClr val="2D2D8A">
                <a:lumMod val="75000"/>
              </a:srgbClr>
            </a:solidFill>
            <a:ln w="952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400">
                <a:defRPr/>
              </a:pPr>
              <a:endParaRPr lang="de-DE" sz="2400" kern="0" dirty="0">
                <a:solidFill>
                  <a:srgbClr val="000000"/>
                </a:solidFill>
                <a:ea typeface="ＭＳ Ｐゴシック" pitchFamily="28" charset="-128"/>
              </a:endParaRPr>
            </a:p>
          </p:txBody>
        </p:sp>
        <p:pic>
          <p:nvPicPr>
            <p:cNvPr id="21" name="Bildplatzhalter 20">
              <a:extLst>
                <a:ext uri="{FF2B5EF4-FFF2-40B4-BE49-F238E27FC236}">
                  <a16:creationId xmlns:a16="http://schemas.microsoft.com/office/drawing/2014/main" id="{670FB5E9-C200-4FB2-8A6D-E21B5569A51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4724" y="2559716"/>
              <a:ext cx="1134669" cy="107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a:extLst>
                <a:ext uri="{FF2B5EF4-FFF2-40B4-BE49-F238E27FC236}">
                  <a16:creationId xmlns:a16="http://schemas.microsoft.com/office/drawing/2014/main" id="{CED9E3E9-2918-4A69-AE6F-B31524AA70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7307" y="5517020"/>
              <a:ext cx="1457264" cy="81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feld 23">
            <a:extLst>
              <a:ext uri="{FF2B5EF4-FFF2-40B4-BE49-F238E27FC236}">
                <a16:creationId xmlns:a16="http://schemas.microsoft.com/office/drawing/2014/main" id="{917553FD-1C23-431C-8AA4-D3F74EA36235}"/>
              </a:ext>
            </a:extLst>
          </p:cNvPr>
          <p:cNvSpPr txBox="1"/>
          <p:nvPr/>
        </p:nvSpPr>
        <p:spPr>
          <a:xfrm>
            <a:off x="6191250" y="5875899"/>
            <a:ext cx="4328209" cy="369332"/>
          </a:xfrm>
          <a:prstGeom prst="rect">
            <a:avLst/>
          </a:prstGeom>
          <a:noFill/>
        </p:spPr>
        <p:txBody>
          <a:bodyPr wrap="square" rtlCol="0">
            <a:spAutoFit/>
          </a:bodyPr>
          <a:lstStyle/>
          <a:p>
            <a:r>
              <a:rPr lang="de-DE" dirty="0"/>
              <a:t>*bei erfolgreichem Zuschussantrag</a:t>
            </a:r>
          </a:p>
        </p:txBody>
      </p:sp>
      <p:pic>
        <p:nvPicPr>
          <p:cNvPr id="26" name="Grafik 25">
            <a:extLst>
              <a:ext uri="{FF2B5EF4-FFF2-40B4-BE49-F238E27FC236}">
                <a16:creationId xmlns:a16="http://schemas.microsoft.com/office/drawing/2014/main" id="{D6457146-A09A-82CB-2630-D99F34EC97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56546" y="3589666"/>
            <a:ext cx="1592451" cy="356249"/>
          </a:xfrm>
          <a:prstGeom prst="rect">
            <a:avLst/>
          </a:prstGeom>
        </p:spPr>
      </p:pic>
      <p:sp>
        <p:nvSpPr>
          <p:cNvPr id="3" name="Fußzeilenplatzhalter 2">
            <a:extLst>
              <a:ext uri="{FF2B5EF4-FFF2-40B4-BE49-F238E27FC236}">
                <a16:creationId xmlns:a16="http://schemas.microsoft.com/office/drawing/2014/main" id="{DD31B55E-CE6C-C9F5-9C8E-F2FAF017A08E}"/>
              </a:ext>
            </a:extLst>
          </p:cNvPr>
          <p:cNvSpPr>
            <a:spLocks noGrp="1"/>
          </p:cNvSpPr>
          <p:nvPr>
            <p:ph type="ftr" sz="quarter" idx="13"/>
          </p:nvPr>
        </p:nvSpPr>
        <p:spPr/>
        <p:txBody>
          <a:body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326629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20EC4-547D-4D12-8957-5BFAF099ACF0}"/>
              </a:ext>
            </a:extLst>
          </p:cNvPr>
          <p:cNvSpPr>
            <a:spLocks noGrp="1"/>
          </p:cNvSpPr>
          <p:nvPr>
            <p:ph type="title"/>
          </p:nvPr>
        </p:nvSpPr>
        <p:spPr/>
        <p:txBody>
          <a:bodyPr/>
          <a:lstStyle/>
          <a:p>
            <a:r>
              <a:rPr lang="de-DE" dirty="0"/>
              <a:t>Unser Ziel:</a:t>
            </a:r>
          </a:p>
        </p:txBody>
      </p:sp>
      <p:sp>
        <p:nvSpPr>
          <p:cNvPr id="5" name="Inhaltsplatzhalter 4">
            <a:extLst>
              <a:ext uri="{FF2B5EF4-FFF2-40B4-BE49-F238E27FC236}">
                <a16:creationId xmlns:a16="http://schemas.microsoft.com/office/drawing/2014/main" id="{7A82B166-0BEF-4138-9FF2-D6C381D51C07}"/>
              </a:ext>
            </a:extLst>
          </p:cNvPr>
          <p:cNvSpPr>
            <a:spLocks noGrp="1"/>
          </p:cNvSpPr>
          <p:nvPr>
            <p:ph idx="1"/>
          </p:nvPr>
        </p:nvSpPr>
        <p:spPr/>
        <p:txBody>
          <a:bodyPr/>
          <a:lstStyle/>
          <a:p>
            <a:pPr marL="0" indent="0">
              <a:buNone/>
            </a:pPr>
            <a:r>
              <a:rPr lang="de-DE" dirty="0"/>
              <a:t>Jedes Kind soll Hilfe finden!</a:t>
            </a:r>
          </a:p>
        </p:txBody>
      </p:sp>
      <p:sp>
        <p:nvSpPr>
          <p:cNvPr id="4" name="Foliennummernplatzhalter 3">
            <a:extLst>
              <a:ext uri="{FF2B5EF4-FFF2-40B4-BE49-F238E27FC236}">
                <a16:creationId xmlns:a16="http://schemas.microsoft.com/office/drawing/2014/main" id="{9F5EB93D-2D6E-45BE-B246-10EF61331789}"/>
              </a:ext>
            </a:extLst>
          </p:cNvPr>
          <p:cNvSpPr>
            <a:spLocks noGrp="1"/>
          </p:cNvSpPr>
          <p:nvPr>
            <p:ph type="sldNum" sz="quarter" idx="12"/>
          </p:nvPr>
        </p:nvSpPr>
        <p:spPr/>
        <p:txBody>
          <a:bodyPr/>
          <a:lstStyle/>
          <a:p>
            <a:fld id="{DDF5A8BD-E949-4BEE-BC04-18DF6B43ADBB}" type="slidenum">
              <a:rPr lang="de-DE" smtClean="0"/>
              <a:pPr/>
              <a:t>16</a:t>
            </a:fld>
            <a:endParaRPr lang="de-DE"/>
          </a:p>
        </p:txBody>
      </p:sp>
      <p:sp>
        <p:nvSpPr>
          <p:cNvPr id="8" name="Fußzeilenplatzhalter 4">
            <a:extLst>
              <a:ext uri="{FF2B5EF4-FFF2-40B4-BE49-F238E27FC236}">
                <a16:creationId xmlns:a16="http://schemas.microsoft.com/office/drawing/2014/main" id="{823A3864-F319-1326-734B-2FADF5C0D7A2}"/>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pic>
        <p:nvPicPr>
          <p:cNvPr id="9" name="Inhaltsplatzhalter 16">
            <a:extLst>
              <a:ext uri="{FF2B5EF4-FFF2-40B4-BE49-F238E27FC236}">
                <a16:creationId xmlns:a16="http://schemas.microsoft.com/office/drawing/2014/main" id="{FD8B976A-26D4-00B5-77D8-AF3F05C5A0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0800000" flipV="1">
            <a:off x="1077132" y="2545423"/>
            <a:ext cx="2578316" cy="3437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Grafik 6">
            <a:extLst>
              <a:ext uri="{FF2B5EF4-FFF2-40B4-BE49-F238E27FC236}">
                <a16:creationId xmlns:a16="http://schemas.microsoft.com/office/drawing/2014/main" id="{31223C35-C9DD-4B58-93BB-AA585F0734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80504" y="2573374"/>
            <a:ext cx="3748284" cy="2498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Grafik 5" descr="Ein Bild, das Person, Boden, Baum, draußen enthält.&#10;&#10;Automatisch generierte Beschreibung">
            <a:extLst>
              <a:ext uri="{FF2B5EF4-FFF2-40B4-BE49-F238E27FC236}">
                <a16:creationId xmlns:a16="http://schemas.microsoft.com/office/drawing/2014/main" id="{717AA367-E4FA-25C9-779F-05BB4FAC1B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0093" y="183808"/>
            <a:ext cx="3999335" cy="6000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1951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20EC4-547D-4D12-8957-5BFAF099ACF0}"/>
              </a:ext>
            </a:extLst>
          </p:cNvPr>
          <p:cNvSpPr>
            <a:spLocks noGrp="1"/>
          </p:cNvSpPr>
          <p:nvPr>
            <p:ph type="title"/>
          </p:nvPr>
        </p:nvSpPr>
        <p:spPr/>
        <p:txBody>
          <a:bodyPr/>
          <a:lstStyle/>
          <a:p>
            <a:r>
              <a:rPr lang="de-DE" dirty="0"/>
              <a:t>Jedes Kind soll Hilfe finden!</a:t>
            </a:r>
          </a:p>
        </p:txBody>
      </p:sp>
      <p:sp>
        <p:nvSpPr>
          <p:cNvPr id="5" name="Inhaltsplatzhalter 4">
            <a:extLst>
              <a:ext uri="{FF2B5EF4-FFF2-40B4-BE49-F238E27FC236}">
                <a16:creationId xmlns:a16="http://schemas.microsoft.com/office/drawing/2014/main" id="{7A82B166-0BEF-4138-9FF2-D6C381D51C07}"/>
              </a:ext>
            </a:extLst>
          </p:cNvPr>
          <p:cNvSpPr>
            <a:spLocks noGrp="1"/>
          </p:cNvSpPr>
          <p:nvPr>
            <p:ph idx="1"/>
          </p:nvPr>
        </p:nvSpPr>
        <p:spPr>
          <a:xfrm>
            <a:off x="334964" y="1844675"/>
            <a:ext cx="4276793" cy="4285159"/>
          </a:xfrm>
        </p:spPr>
        <p:txBody>
          <a:bodyPr/>
          <a:lstStyle/>
          <a:p>
            <a:pPr marL="0" indent="0">
              <a:buNone/>
            </a:pPr>
            <a:r>
              <a:rPr lang="de-DE" dirty="0"/>
              <a:t>So wie Florence aus Uganda. </a:t>
            </a:r>
          </a:p>
          <a:p>
            <a:pPr marL="0" indent="0">
              <a:buNone/>
            </a:pPr>
            <a:endParaRPr lang="de-DE" dirty="0"/>
          </a:p>
          <a:p>
            <a:pPr marL="0" indent="0">
              <a:buNone/>
            </a:pPr>
            <a:r>
              <a:rPr lang="de-DE" dirty="0"/>
              <a:t>Das kleine Mädchen wurde im Rahmen der Dreharbeiten zu Lichtblicke 2021 „gefunden“  und operiert.</a:t>
            </a:r>
          </a:p>
        </p:txBody>
      </p:sp>
      <p:sp>
        <p:nvSpPr>
          <p:cNvPr id="4" name="Foliennummernplatzhalter 3">
            <a:extLst>
              <a:ext uri="{FF2B5EF4-FFF2-40B4-BE49-F238E27FC236}">
                <a16:creationId xmlns:a16="http://schemas.microsoft.com/office/drawing/2014/main" id="{9F5EB93D-2D6E-45BE-B246-10EF61331789}"/>
              </a:ext>
            </a:extLst>
          </p:cNvPr>
          <p:cNvSpPr>
            <a:spLocks noGrp="1"/>
          </p:cNvSpPr>
          <p:nvPr>
            <p:ph type="sldNum" sz="quarter" idx="12"/>
          </p:nvPr>
        </p:nvSpPr>
        <p:spPr/>
        <p:txBody>
          <a:bodyPr/>
          <a:lstStyle/>
          <a:p>
            <a:fld id="{DDF5A8BD-E949-4BEE-BC04-18DF6B43ADBB}" type="slidenum">
              <a:rPr lang="de-DE" smtClean="0"/>
              <a:pPr/>
              <a:t>17</a:t>
            </a:fld>
            <a:endParaRPr lang="de-DE"/>
          </a:p>
        </p:txBody>
      </p:sp>
      <p:pic>
        <p:nvPicPr>
          <p:cNvPr id="7" name="Grafik 6">
            <a:extLst>
              <a:ext uri="{FF2B5EF4-FFF2-40B4-BE49-F238E27FC236}">
                <a16:creationId xmlns:a16="http://schemas.microsoft.com/office/drawing/2014/main" id="{3DF726A4-E9E0-173C-E767-EDA50D37D2A2}"/>
              </a:ext>
            </a:extLst>
          </p:cNvPr>
          <p:cNvPicPr>
            <a:picLocks noChangeAspect="1"/>
          </p:cNvPicPr>
          <p:nvPr/>
        </p:nvPicPr>
        <p:blipFill>
          <a:blip r:embed="rId2"/>
          <a:stretch>
            <a:fillRect/>
          </a:stretch>
        </p:blipFill>
        <p:spPr>
          <a:xfrm>
            <a:off x="8560504" y="333379"/>
            <a:ext cx="3382301" cy="50042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a:extLst>
              <a:ext uri="{FF2B5EF4-FFF2-40B4-BE49-F238E27FC236}">
                <a16:creationId xmlns:a16="http://schemas.microsoft.com/office/drawing/2014/main" id="{077E8894-EF1F-7A84-F483-DBBB9AC2D7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9" y="333378"/>
            <a:ext cx="2382187" cy="5004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feld 10">
            <a:extLst>
              <a:ext uri="{FF2B5EF4-FFF2-40B4-BE49-F238E27FC236}">
                <a16:creationId xmlns:a16="http://schemas.microsoft.com/office/drawing/2014/main" id="{BB261084-6F0A-159B-5B92-B4C9185DA7CD}"/>
              </a:ext>
            </a:extLst>
          </p:cNvPr>
          <p:cNvSpPr txBox="1"/>
          <p:nvPr/>
        </p:nvSpPr>
        <p:spPr>
          <a:xfrm>
            <a:off x="6589642" y="5483503"/>
            <a:ext cx="5177941" cy="646331"/>
          </a:xfrm>
          <a:prstGeom prst="rect">
            <a:avLst/>
          </a:prstGeom>
          <a:noFill/>
        </p:spPr>
        <p:txBody>
          <a:bodyPr wrap="square" rtlCol="0">
            <a:spAutoFit/>
          </a:bodyPr>
          <a:lstStyle/>
          <a:p>
            <a:r>
              <a:rPr lang="de-DE" dirty="0"/>
              <a:t>Florence während der Dreharbeiten im Mai 2021 und zur Nachuntersuchung im Oktober 2021</a:t>
            </a:r>
          </a:p>
        </p:txBody>
      </p:sp>
      <p:sp>
        <p:nvSpPr>
          <p:cNvPr id="13" name="Fußzeilenplatzhalter 4">
            <a:extLst>
              <a:ext uri="{FF2B5EF4-FFF2-40B4-BE49-F238E27FC236}">
                <a16:creationId xmlns:a16="http://schemas.microsoft.com/office/drawing/2014/main" id="{376B7223-F111-0EE4-36E9-541A5B474A39}"/>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spTree>
    <p:extLst>
      <p:ext uri="{BB962C8B-B14F-4D97-AF65-F5344CB8AC3E}">
        <p14:creationId xmlns:p14="http://schemas.microsoft.com/office/powerpoint/2010/main" val="424475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FFA0E013-4FD8-438C-8201-E92A6421FEB0}"/>
              </a:ext>
            </a:extLst>
          </p:cNvPr>
          <p:cNvSpPr>
            <a:spLocks noGrp="1"/>
          </p:cNvSpPr>
          <p:nvPr>
            <p:ph type="title"/>
          </p:nvPr>
        </p:nvSpPr>
        <p:spPr>
          <a:xfrm>
            <a:off x="5123110" y="471487"/>
            <a:ext cx="6484690" cy="806450"/>
          </a:xfrm>
        </p:spPr>
        <p:txBody>
          <a:bodyPr/>
          <a:lstStyle/>
          <a:p>
            <a:r>
              <a:rPr lang="de-DE" dirty="0"/>
              <a:t>Gemeinsam erfolgreich</a:t>
            </a:r>
          </a:p>
        </p:txBody>
      </p:sp>
      <p:sp>
        <p:nvSpPr>
          <p:cNvPr id="4" name="Foliennummernplatzhalter 3">
            <a:extLst>
              <a:ext uri="{FF2B5EF4-FFF2-40B4-BE49-F238E27FC236}">
                <a16:creationId xmlns:a16="http://schemas.microsoft.com/office/drawing/2014/main" id="{700402C4-CA08-4D53-B2EC-48084C230067}"/>
              </a:ext>
            </a:extLst>
          </p:cNvPr>
          <p:cNvSpPr>
            <a:spLocks noGrp="1"/>
          </p:cNvSpPr>
          <p:nvPr>
            <p:ph type="sldNum" sz="quarter" idx="12"/>
          </p:nvPr>
        </p:nvSpPr>
        <p:spPr/>
        <p:txBody>
          <a:bodyPr/>
          <a:lstStyle/>
          <a:p>
            <a:fld id="{DDF5A8BD-E949-4BEE-BC04-18DF6B43ADBB}" type="slidenum">
              <a:rPr lang="de-DE" smtClean="0"/>
              <a:pPr/>
              <a:t>18</a:t>
            </a:fld>
            <a:endParaRPr lang="de-DE"/>
          </a:p>
        </p:txBody>
      </p:sp>
      <p:sp>
        <p:nvSpPr>
          <p:cNvPr id="7" name="Textplatzhalter 1">
            <a:extLst>
              <a:ext uri="{FF2B5EF4-FFF2-40B4-BE49-F238E27FC236}">
                <a16:creationId xmlns:a16="http://schemas.microsoft.com/office/drawing/2014/main" id="{B0F59334-A86E-4088-97B5-828EE19AC360}"/>
              </a:ext>
            </a:extLst>
          </p:cNvPr>
          <p:cNvSpPr txBox="1">
            <a:spLocks/>
          </p:cNvSpPr>
          <p:nvPr/>
        </p:nvSpPr>
        <p:spPr>
          <a:xfrm>
            <a:off x="4970700" y="1692845"/>
            <a:ext cx="6802199" cy="4351287"/>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400" b="1" dirty="0"/>
              <a:t>„Lichtblicke“ braucht Sie - Machen Sie mit!</a:t>
            </a:r>
          </a:p>
          <a:p>
            <a:pPr marL="355600" indent="-355600"/>
            <a:r>
              <a:rPr lang="de-DE" sz="2400" dirty="0"/>
              <a:t>Begeistern Sie Freunde und Bekannte für das Lions-Projekt für Augenlicht! </a:t>
            </a:r>
          </a:p>
          <a:p>
            <a:pPr marL="355600" indent="-355600"/>
            <a:r>
              <a:rPr lang="de-DE" sz="2400" dirty="0"/>
              <a:t>Erzählen Sie anderen von der Vervielfachung der Spenden durch die Teilnahme beim RTL-Spendenmarathon.</a:t>
            </a:r>
          </a:p>
          <a:p>
            <a:pPr marL="355600" indent="-355600"/>
            <a:r>
              <a:rPr lang="de-DE" sz="2400" dirty="0"/>
              <a:t>Starten Sie eine Geburtstagsspendenaktion! </a:t>
            </a:r>
          </a:p>
          <a:p>
            <a:pPr marL="355600" indent="-355600"/>
            <a:r>
              <a:rPr lang="de-DE" dirty="0"/>
              <a:t>Initiieren Sie in Ihrer Firma eine Spendenaktion</a:t>
            </a:r>
          </a:p>
          <a:p>
            <a:pPr marL="355600" indent="-355600"/>
            <a:r>
              <a:rPr lang="de-DE" sz="2400" dirty="0"/>
              <a:t>Wir unterstützen Sie gerne mit Ideen und Material!</a:t>
            </a:r>
          </a:p>
          <a:p>
            <a:endParaRPr lang="de-DE" sz="3200" b="1" dirty="0"/>
          </a:p>
        </p:txBody>
      </p:sp>
      <p:sp>
        <p:nvSpPr>
          <p:cNvPr id="9" name="Fußzeilenplatzhalter 4">
            <a:extLst>
              <a:ext uri="{FF2B5EF4-FFF2-40B4-BE49-F238E27FC236}">
                <a16:creationId xmlns:a16="http://schemas.microsoft.com/office/drawing/2014/main" id="{45DF9B6B-AF6D-444C-BF70-7A2DD0702FAE}"/>
              </a:ext>
            </a:extLst>
          </p:cNvPr>
          <p:cNvSpPr txBox="1">
            <a:spLocks/>
          </p:cNvSpPr>
          <p:nvPr/>
        </p:nvSpPr>
        <p:spPr>
          <a:xfrm>
            <a:off x="314592" y="6459041"/>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2021 – Stiftung der Deutschen Lions  – September 2021</a:t>
            </a:r>
          </a:p>
        </p:txBody>
      </p:sp>
      <p:pic>
        <p:nvPicPr>
          <p:cNvPr id="5" name="Grafik 4" descr="Ein Bild, das Gebäude, Wand, Boden, draußen enthält.&#10;&#10;Automatisch generierte Beschreibung">
            <a:extLst>
              <a:ext uri="{FF2B5EF4-FFF2-40B4-BE49-F238E27FC236}">
                <a16:creationId xmlns:a16="http://schemas.microsoft.com/office/drawing/2014/main" id="{8A6F38DF-2960-4F5F-B4E7-BA5B6D34A5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43868" y="1143000"/>
            <a:ext cx="6858000" cy="4572000"/>
          </a:xfrm>
          <a:prstGeom prst="rect">
            <a:avLst/>
          </a:prstGeom>
        </p:spPr>
      </p:pic>
    </p:spTree>
    <p:extLst>
      <p:ext uri="{BB962C8B-B14F-4D97-AF65-F5344CB8AC3E}">
        <p14:creationId xmlns:p14="http://schemas.microsoft.com/office/powerpoint/2010/main" val="338002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a:extLst>
              <a:ext uri="{FF2B5EF4-FFF2-40B4-BE49-F238E27FC236}">
                <a16:creationId xmlns:a16="http://schemas.microsoft.com/office/drawing/2014/main" id="{B0650E07-F7AE-4894-9814-279B02CA3483}"/>
              </a:ext>
            </a:extLst>
          </p:cNvPr>
          <p:cNvSpPr>
            <a:spLocks noGrp="1"/>
          </p:cNvSpPr>
          <p:nvPr>
            <p:ph type="title"/>
          </p:nvPr>
        </p:nvSpPr>
        <p:spPr>
          <a:xfrm>
            <a:off x="478970" y="414337"/>
            <a:ext cx="9040587" cy="1040347"/>
          </a:xfrm>
        </p:spPr>
        <p:txBody>
          <a:bodyPr/>
          <a:lstStyle/>
          <a:p>
            <a:r>
              <a:rPr lang="de-DE" dirty="0"/>
              <a:t>Bitte spenden Sie!</a:t>
            </a:r>
          </a:p>
        </p:txBody>
      </p:sp>
      <p:sp>
        <p:nvSpPr>
          <p:cNvPr id="4" name="Foliennummernplatzhalter 3">
            <a:extLst>
              <a:ext uri="{FF2B5EF4-FFF2-40B4-BE49-F238E27FC236}">
                <a16:creationId xmlns:a16="http://schemas.microsoft.com/office/drawing/2014/main" id="{8E394188-AEB8-480C-AD1F-E6C95B4576D1}"/>
              </a:ext>
            </a:extLst>
          </p:cNvPr>
          <p:cNvSpPr>
            <a:spLocks noGrp="1"/>
          </p:cNvSpPr>
          <p:nvPr>
            <p:ph type="sldNum" sz="quarter" idx="12"/>
          </p:nvPr>
        </p:nvSpPr>
        <p:spPr/>
        <p:txBody>
          <a:bodyPr/>
          <a:lstStyle/>
          <a:p>
            <a:fld id="{DDF5A8BD-E949-4BEE-BC04-18DF6B43ADBB}" type="slidenum">
              <a:rPr lang="de-DE" smtClean="0"/>
              <a:pPr/>
              <a:t>19</a:t>
            </a:fld>
            <a:endParaRPr lang="de-DE"/>
          </a:p>
        </p:txBody>
      </p:sp>
      <p:sp>
        <p:nvSpPr>
          <p:cNvPr id="10" name="Textfeld 9">
            <a:extLst>
              <a:ext uri="{FF2B5EF4-FFF2-40B4-BE49-F238E27FC236}">
                <a16:creationId xmlns:a16="http://schemas.microsoft.com/office/drawing/2014/main" id="{9F1A900C-8979-46CC-A3EE-2E3825FD0EB9}"/>
              </a:ext>
            </a:extLst>
          </p:cNvPr>
          <p:cNvSpPr txBox="1"/>
          <p:nvPr/>
        </p:nvSpPr>
        <p:spPr bwMode="auto">
          <a:xfrm>
            <a:off x="478969" y="1637199"/>
            <a:ext cx="5914081" cy="3984069"/>
          </a:xfrm>
          <a:prstGeom prst="roundRect">
            <a:avLst/>
          </a:prstGeom>
          <a:solidFill>
            <a:srgbClr val="EBB700">
              <a:alpha val="91000"/>
            </a:srgbClr>
          </a:solidFill>
          <a:ln>
            <a:noFill/>
          </a:ln>
        </p:spPr>
        <p:txBody>
          <a:bodyPr wrap="square" rtlCol="0">
            <a:spAutoFit/>
          </a:bodyPr>
          <a:lstStyle/>
          <a:p>
            <a:pPr>
              <a:spcBef>
                <a:spcPct val="50000"/>
              </a:spcBef>
            </a:pPr>
            <a:br>
              <a:rPr lang="de-DE" sz="1200" b="1" dirty="0">
                <a:solidFill>
                  <a:srgbClr val="002878"/>
                </a:solidFill>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Spendenkonto</a:t>
            </a:r>
            <a:r>
              <a:rPr lang="de-DE" sz="2400" dirty="0">
                <a:latin typeface="Arial" panose="020B0604020202020204" pitchFamily="34" charset="0"/>
                <a:cs typeface="Arial" panose="020B0604020202020204" pitchFamily="34" charset="0"/>
              </a:rPr>
              <a:t>:</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Stiftung der Deutschen Lions</a:t>
            </a:r>
            <a:br>
              <a:rPr lang="de-DE" sz="2400"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„Lichtblicke für Kinder“</a:t>
            </a:r>
            <a:br>
              <a:rPr lang="de-DE" sz="2400" i="1"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Frankfurter Volksbank eG</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IBAN: DE 40 5019 0000 0000 4005 05</a:t>
            </a:r>
            <a:br>
              <a:rPr lang="de-DE" sz="2400" dirty="0">
                <a:latin typeface="Arial" panose="020B0604020202020204" pitchFamily="34" charset="0"/>
                <a:cs typeface="Arial" panose="020B0604020202020204" pitchFamily="34" charset="0"/>
              </a:rPr>
            </a:br>
            <a:r>
              <a:rPr lang="de-DE" sz="2400" dirty="0">
                <a:latin typeface="Arial" panose="020B0604020202020204" pitchFamily="34" charset="0"/>
                <a:cs typeface="Arial" panose="020B0604020202020204" pitchFamily="34" charset="0"/>
              </a:rPr>
              <a:t>BIC: FFVBDEFFXXX</a:t>
            </a:r>
          </a:p>
          <a:p>
            <a:pPr>
              <a:spcBef>
                <a:spcPct val="50000"/>
              </a:spcBef>
            </a:pPr>
            <a:r>
              <a:rPr lang="de-DE" sz="2400" b="1" dirty="0">
                <a:latin typeface="Arial" panose="020B0604020202020204" pitchFamily="34" charset="0"/>
                <a:cs typeface="Arial" panose="020B0604020202020204" pitchFamily="34" charset="0"/>
              </a:rPr>
              <a:t>Oder mit wenigen Klicks online:</a:t>
            </a:r>
          </a:p>
          <a:p>
            <a:pPr>
              <a:spcBef>
                <a:spcPct val="50000"/>
              </a:spcBef>
            </a:pPr>
            <a:r>
              <a:rPr lang="de-DE" sz="2400" dirty="0">
                <a:latin typeface="Arial" panose="020B0604020202020204" pitchFamily="34" charset="0"/>
                <a:cs typeface="Arial" panose="020B0604020202020204" pitchFamily="34" charset="0"/>
              </a:rPr>
              <a:t>stiftung.lions.de/spenden</a:t>
            </a:r>
          </a:p>
        </p:txBody>
      </p:sp>
      <p:pic>
        <p:nvPicPr>
          <p:cNvPr id="11" name="Picture 3">
            <a:extLst>
              <a:ext uri="{FF2B5EF4-FFF2-40B4-BE49-F238E27FC236}">
                <a16:creationId xmlns:a16="http://schemas.microsoft.com/office/drawing/2014/main" id="{BE0B8F09-B8B4-4D82-9BBF-9AF1FB440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625453" y="-81151"/>
            <a:ext cx="4680201" cy="7020302"/>
          </a:xfrm>
          <a:prstGeom prst="rect">
            <a:avLst/>
          </a:prstGeom>
          <a:noFill/>
          <a:extLst>
            <a:ext uri="{909E8E84-426E-40DD-AFC4-6F175D3DCCD1}">
              <a14:hiddenFill xmlns:a14="http://schemas.microsoft.com/office/drawing/2010/main">
                <a:solidFill>
                  <a:srgbClr val="FFFFFF"/>
                </a:solidFill>
              </a14:hiddenFill>
            </a:ext>
          </a:extLst>
        </p:spPr>
      </p:pic>
      <p:sp>
        <p:nvSpPr>
          <p:cNvPr id="2" name="Fußzeilenplatzhalter 1">
            <a:extLst>
              <a:ext uri="{FF2B5EF4-FFF2-40B4-BE49-F238E27FC236}">
                <a16:creationId xmlns:a16="http://schemas.microsoft.com/office/drawing/2014/main" id="{E2706AC0-E74C-69FA-168A-A0DC3CF1B305}"/>
              </a:ext>
            </a:extLst>
          </p:cNvPr>
          <p:cNvSpPr>
            <a:spLocks noGrp="1"/>
          </p:cNvSpPr>
          <p:nvPr>
            <p:ph type="ftr" sz="quarter" idx="13"/>
          </p:nvPr>
        </p:nvSpPr>
        <p:spPr/>
        <p:txBody>
          <a:bodyPr/>
          <a:lstStyle/>
          <a:p>
            <a:r>
              <a:rPr lang="de-DE"/>
              <a:t>Lichtblicke für Kinder 2022 – Stiftung der Deutschen Lions  – August 2022</a:t>
            </a:r>
            <a:endParaRPr lang="de-DE" dirty="0"/>
          </a:p>
        </p:txBody>
      </p:sp>
      <p:pic>
        <p:nvPicPr>
          <p:cNvPr id="5" name="Grafik 4">
            <a:extLst>
              <a:ext uri="{FF2B5EF4-FFF2-40B4-BE49-F238E27FC236}">
                <a16:creationId xmlns:a16="http://schemas.microsoft.com/office/drawing/2014/main" id="{F583BC14-6B2E-3F6A-607D-022FA759C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001" y="105762"/>
            <a:ext cx="2431706" cy="2880360"/>
          </a:xfrm>
          <a:prstGeom prst="rect">
            <a:avLst/>
          </a:prstGeom>
        </p:spPr>
      </p:pic>
    </p:spTree>
    <p:extLst>
      <p:ext uri="{BB962C8B-B14F-4D97-AF65-F5344CB8AC3E}">
        <p14:creationId xmlns:p14="http://schemas.microsoft.com/office/powerpoint/2010/main" val="38573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0802E-067D-4897-AED4-3923DAA07C04}"/>
              </a:ext>
            </a:extLst>
          </p:cNvPr>
          <p:cNvSpPr>
            <a:spLocks noGrp="1"/>
          </p:cNvSpPr>
          <p:nvPr>
            <p:ph type="title"/>
          </p:nvPr>
        </p:nvSpPr>
        <p:spPr/>
        <p:txBody>
          <a:bodyPr/>
          <a:lstStyle/>
          <a:p>
            <a:r>
              <a:rPr lang="de-DE" dirty="0"/>
              <a:t>Land und Leute</a:t>
            </a:r>
          </a:p>
        </p:txBody>
      </p:sp>
      <p:sp>
        <p:nvSpPr>
          <p:cNvPr id="4" name="Foliennummernplatzhalter 3">
            <a:extLst>
              <a:ext uri="{FF2B5EF4-FFF2-40B4-BE49-F238E27FC236}">
                <a16:creationId xmlns:a16="http://schemas.microsoft.com/office/drawing/2014/main" id="{D6D81D73-694B-447B-94B2-9379EB5C3FC1}"/>
              </a:ext>
            </a:extLst>
          </p:cNvPr>
          <p:cNvSpPr>
            <a:spLocks noGrp="1"/>
          </p:cNvSpPr>
          <p:nvPr>
            <p:ph type="sldNum" sz="quarter" idx="12"/>
          </p:nvPr>
        </p:nvSpPr>
        <p:spPr/>
        <p:txBody>
          <a:bodyPr/>
          <a:lstStyle/>
          <a:p>
            <a:fld id="{DDF5A8BD-E949-4BEE-BC04-18DF6B43ADBB}" type="slidenum">
              <a:rPr lang="de-DE" smtClean="0"/>
              <a:pPr/>
              <a:t>2</a:t>
            </a:fld>
            <a:endParaRPr lang="de-DE"/>
          </a:p>
        </p:txBody>
      </p:sp>
      <p:sp>
        <p:nvSpPr>
          <p:cNvPr id="9" name="Textplatzhalter 20">
            <a:extLst>
              <a:ext uri="{FF2B5EF4-FFF2-40B4-BE49-F238E27FC236}">
                <a16:creationId xmlns:a16="http://schemas.microsoft.com/office/drawing/2014/main" id="{EE3D6F02-953E-4C72-A62F-B12B14D352AC}"/>
              </a:ext>
            </a:extLst>
          </p:cNvPr>
          <p:cNvSpPr txBox="1">
            <a:spLocks/>
          </p:cNvSpPr>
          <p:nvPr/>
        </p:nvSpPr>
        <p:spPr>
          <a:xfrm>
            <a:off x="691350" y="1690932"/>
            <a:ext cx="6517318" cy="4275769"/>
          </a:xfrm>
          <a:prstGeom prst="rect">
            <a:avLst/>
          </a:prstGeom>
        </p:spPr>
        <p:txBody>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defTabSz="45720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de-DE" altLang="de-DE" sz="2400" b="1" dirty="0">
                <a:solidFill>
                  <a:schemeClr val="tx1">
                    <a:lumMod val="65000"/>
                    <a:lumOff val="35000"/>
                  </a:schemeClr>
                </a:solidFill>
              </a:rPr>
              <a:t>Republik Ruanda</a:t>
            </a:r>
            <a:endParaRPr lang="de-DE" altLang="de-DE" sz="2400" dirty="0">
              <a:solidFill>
                <a:schemeClr val="tx1">
                  <a:lumMod val="65000"/>
                  <a:lumOff val="35000"/>
                </a:schemeClr>
              </a:solidFill>
            </a:endParaRPr>
          </a:p>
          <a:p>
            <a:pPr>
              <a:buFont typeface="Arial" panose="020B0604020202020204" pitchFamily="34" charset="0"/>
              <a:buNone/>
            </a:pPr>
            <a:r>
              <a:rPr lang="de-DE" altLang="de-DE" sz="2400" dirty="0">
                <a:solidFill>
                  <a:schemeClr val="tx1">
                    <a:lumMod val="65000"/>
                    <a:lumOff val="35000"/>
                  </a:schemeClr>
                </a:solidFill>
              </a:rPr>
              <a:t>Hauptstadt: 	     Kigali</a:t>
            </a:r>
          </a:p>
          <a:p>
            <a:pPr>
              <a:buNone/>
            </a:pPr>
            <a:r>
              <a:rPr lang="de-DE" altLang="de-DE" sz="2400" dirty="0">
                <a:solidFill>
                  <a:schemeClr val="tx1">
                    <a:lumMod val="65000"/>
                    <a:lumOff val="35000"/>
                  </a:schemeClr>
                </a:solidFill>
              </a:rPr>
              <a:t>Amtssprachen:	Kinyarwanda, Französisch,</a:t>
            </a:r>
          </a:p>
          <a:p>
            <a:pPr>
              <a:buNone/>
            </a:pPr>
            <a:r>
              <a:rPr lang="de-DE" altLang="de-DE" sz="2400" dirty="0">
                <a:solidFill>
                  <a:schemeClr val="tx1">
                    <a:lumMod val="65000"/>
                    <a:lumOff val="35000"/>
                  </a:schemeClr>
                </a:solidFill>
              </a:rPr>
              <a:t>					Englisch, Swahili</a:t>
            </a:r>
          </a:p>
          <a:p>
            <a:pPr>
              <a:buNone/>
            </a:pPr>
            <a:r>
              <a:rPr lang="de-DE" altLang="de-DE" sz="2400" dirty="0">
                <a:solidFill>
                  <a:schemeClr val="tx1">
                    <a:lumMod val="65000"/>
                    <a:lumOff val="35000"/>
                  </a:schemeClr>
                </a:solidFill>
              </a:rPr>
              <a:t>Fläche:  	           26.338 km²</a:t>
            </a:r>
          </a:p>
          <a:p>
            <a:pPr>
              <a:buNone/>
            </a:pPr>
            <a:r>
              <a:rPr lang="de-DE" altLang="de-DE" sz="2400" dirty="0">
                <a:solidFill>
                  <a:schemeClr val="tx1">
                    <a:lumMod val="65000"/>
                    <a:lumOff val="35000"/>
                  </a:schemeClr>
                </a:solidFill>
              </a:rPr>
              <a:t>Einwohnerzahl: 	13,3 Mio. (Schätzung 2021)</a:t>
            </a:r>
          </a:p>
          <a:p>
            <a:pPr>
              <a:buFont typeface="Arial" panose="020B0604020202020204" pitchFamily="34" charset="0"/>
              <a:buNone/>
            </a:pPr>
            <a:r>
              <a:rPr lang="de-DE" altLang="de-DE" sz="2400" dirty="0">
                <a:solidFill>
                  <a:schemeClr val="tx1">
                    <a:lumMod val="65000"/>
                    <a:lumOff val="35000"/>
                  </a:schemeClr>
                </a:solidFill>
              </a:rPr>
              <a:t>Währung:            Ruanda-Franc</a:t>
            </a:r>
          </a:p>
          <a:p>
            <a:pPr>
              <a:lnSpc>
                <a:spcPct val="100000"/>
              </a:lnSpc>
              <a:buNone/>
            </a:pPr>
            <a:r>
              <a:rPr lang="de-DE" altLang="de-DE" sz="2400" dirty="0">
                <a:solidFill>
                  <a:schemeClr val="tx1">
                    <a:lumMod val="65000"/>
                    <a:lumOff val="35000"/>
                  </a:schemeClr>
                </a:solidFill>
              </a:rPr>
              <a:t>Human Development Index (HDI): Rang 160</a:t>
            </a:r>
          </a:p>
          <a:p>
            <a:pPr>
              <a:lnSpc>
                <a:spcPct val="100000"/>
              </a:lnSpc>
              <a:buFont typeface="Arial" panose="020B0604020202020204" pitchFamily="34" charset="0"/>
              <a:buNone/>
            </a:pPr>
            <a:r>
              <a:rPr lang="de-DE" altLang="de-DE" sz="1200" dirty="0">
                <a:solidFill>
                  <a:schemeClr val="tx1">
                    <a:lumMod val="65000"/>
                    <a:lumOff val="35000"/>
                  </a:schemeClr>
                </a:solidFill>
              </a:rPr>
              <a:t>(„Entwicklungsstand“; zur Information: Deutschland Rang 6)</a:t>
            </a:r>
          </a:p>
        </p:txBody>
      </p:sp>
      <p:sp>
        <p:nvSpPr>
          <p:cNvPr id="8" name="Fußzeilenplatzhalter 4">
            <a:extLst>
              <a:ext uri="{FF2B5EF4-FFF2-40B4-BE49-F238E27FC236}">
                <a16:creationId xmlns:a16="http://schemas.microsoft.com/office/drawing/2014/main" id="{A6293169-8393-41DF-8390-317B9C8E6B02}"/>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pic>
        <p:nvPicPr>
          <p:cNvPr id="10" name="Grafik 9">
            <a:extLst>
              <a:ext uri="{FF2B5EF4-FFF2-40B4-BE49-F238E27FC236}">
                <a16:creationId xmlns:a16="http://schemas.microsoft.com/office/drawing/2014/main" id="{9A2002EE-BC63-EBAC-2C1C-BBA4205C4619}"/>
              </a:ext>
            </a:extLst>
          </p:cNvPr>
          <p:cNvPicPr>
            <a:picLocks noChangeAspect="1"/>
          </p:cNvPicPr>
          <p:nvPr/>
        </p:nvPicPr>
        <p:blipFill rotWithShape="1">
          <a:blip r:embed="rId2">
            <a:extLst>
              <a:ext uri="{28A0092B-C50C-407E-A947-70E740481C1C}">
                <a14:useLocalDpi xmlns:a14="http://schemas.microsoft.com/office/drawing/2010/main" val="0"/>
              </a:ext>
            </a:extLst>
          </a:blip>
          <a:srcRect l="-2478" t="-1734" r="31031" b="-5342"/>
          <a:stretch/>
        </p:blipFill>
        <p:spPr>
          <a:xfrm>
            <a:off x="6951216" y="431145"/>
            <a:ext cx="4984845" cy="5437790"/>
          </a:xfrm>
          <a:prstGeom prst="rect">
            <a:avLst/>
          </a:prstGeom>
        </p:spPr>
      </p:pic>
    </p:spTree>
    <p:extLst>
      <p:ext uri="{BB962C8B-B14F-4D97-AF65-F5344CB8AC3E}">
        <p14:creationId xmlns:p14="http://schemas.microsoft.com/office/powerpoint/2010/main" val="182163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B18F9-7A5F-A55F-BB54-514EDAD0B3AB}"/>
              </a:ext>
            </a:extLst>
          </p:cNvPr>
          <p:cNvSpPr>
            <a:spLocks noGrp="1"/>
          </p:cNvSpPr>
          <p:nvPr>
            <p:ph type="title"/>
          </p:nvPr>
        </p:nvSpPr>
        <p:spPr/>
        <p:txBody>
          <a:bodyPr/>
          <a:lstStyle/>
          <a:p>
            <a:r>
              <a:rPr lang="de-DE" dirty="0"/>
              <a:t>Hier finden Sie noch mehr Informationen</a:t>
            </a:r>
          </a:p>
        </p:txBody>
      </p:sp>
      <p:sp>
        <p:nvSpPr>
          <p:cNvPr id="3" name="Inhaltsplatzhalter 2">
            <a:extLst>
              <a:ext uri="{FF2B5EF4-FFF2-40B4-BE49-F238E27FC236}">
                <a16:creationId xmlns:a16="http://schemas.microsoft.com/office/drawing/2014/main" id="{C6D78DE3-4BEF-F15D-F50F-119233BFF26F}"/>
              </a:ext>
            </a:extLst>
          </p:cNvPr>
          <p:cNvSpPr>
            <a:spLocks noGrp="1"/>
          </p:cNvSpPr>
          <p:nvPr>
            <p:ph idx="1"/>
          </p:nvPr>
        </p:nvSpPr>
        <p:spPr>
          <a:xfrm>
            <a:off x="334963" y="1844675"/>
            <a:ext cx="5081695" cy="4285159"/>
          </a:xfrm>
        </p:spPr>
        <p:txBody>
          <a:bodyPr/>
          <a:lstStyle/>
          <a:p>
            <a:pPr marL="0" indent="0">
              <a:buNone/>
            </a:pPr>
            <a:r>
              <a:rPr lang="de-DE" dirty="0">
                <a:hlinkClick r:id="rId2"/>
              </a:rPr>
              <a:t>https://stiftung.lions.de/ruanda</a:t>
            </a:r>
            <a:r>
              <a:rPr lang="de-DE" dirty="0"/>
              <a:t> </a:t>
            </a:r>
          </a:p>
          <a:p>
            <a:pPr marL="0" indent="0">
              <a:buNone/>
            </a:pPr>
            <a:endParaRPr lang="de-DE" dirty="0"/>
          </a:p>
          <a:p>
            <a:pPr marL="0" indent="0">
              <a:buNone/>
            </a:pPr>
            <a:r>
              <a:rPr lang="de-DE" dirty="0"/>
              <a:t>Und können Infomaterialien und Flyer, Freianzeige, </a:t>
            </a:r>
            <a:r>
              <a:rPr lang="de-DE" dirty="0" err="1"/>
              <a:t>Social</a:t>
            </a:r>
            <a:r>
              <a:rPr lang="de-DE" dirty="0"/>
              <a:t> Media </a:t>
            </a:r>
            <a:r>
              <a:rPr lang="de-DE" dirty="0" err="1"/>
              <a:t>Motvive</a:t>
            </a:r>
            <a:r>
              <a:rPr lang="de-DE" dirty="0"/>
              <a:t> usw. downloaden und bestellen!</a:t>
            </a:r>
          </a:p>
          <a:p>
            <a:pPr marL="0" indent="0">
              <a:buNone/>
            </a:pPr>
            <a:endParaRPr lang="de-DE" dirty="0"/>
          </a:p>
        </p:txBody>
      </p:sp>
      <p:sp>
        <p:nvSpPr>
          <p:cNvPr id="4" name="Foliennummernplatzhalter 3">
            <a:extLst>
              <a:ext uri="{FF2B5EF4-FFF2-40B4-BE49-F238E27FC236}">
                <a16:creationId xmlns:a16="http://schemas.microsoft.com/office/drawing/2014/main" id="{C274C4CA-37A8-35A1-CD37-F902735042B2}"/>
              </a:ext>
            </a:extLst>
          </p:cNvPr>
          <p:cNvSpPr>
            <a:spLocks noGrp="1"/>
          </p:cNvSpPr>
          <p:nvPr>
            <p:ph type="sldNum" sz="quarter" idx="12"/>
          </p:nvPr>
        </p:nvSpPr>
        <p:spPr/>
        <p:txBody>
          <a:bodyPr/>
          <a:lstStyle/>
          <a:p>
            <a:fld id="{DDF5A8BD-E949-4BEE-BC04-18DF6B43ADBB}" type="slidenum">
              <a:rPr lang="de-DE" smtClean="0"/>
              <a:pPr/>
              <a:t>20</a:t>
            </a:fld>
            <a:endParaRPr lang="de-DE"/>
          </a:p>
        </p:txBody>
      </p:sp>
      <p:sp>
        <p:nvSpPr>
          <p:cNvPr id="5" name="Fußzeilenplatzhalter 4">
            <a:extLst>
              <a:ext uri="{FF2B5EF4-FFF2-40B4-BE49-F238E27FC236}">
                <a16:creationId xmlns:a16="http://schemas.microsoft.com/office/drawing/2014/main" id="{45403488-3672-ADF7-CEB6-70306FF0FEA1}"/>
              </a:ext>
            </a:extLst>
          </p:cNvPr>
          <p:cNvSpPr>
            <a:spLocks noGrp="1"/>
          </p:cNvSpPr>
          <p:nvPr>
            <p:ph type="ftr" sz="quarter" idx="13"/>
          </p:nvPr>
        </p:nvSpPr>
        <p:spPr/>
        <p:txBody>
          <a:bodyPr/>
          <a:lstStyle/>
          <a:p>
            <a:r>
              <a:rPr lang="de-DE"/>
              <a:t>Lichtblicke für Kinder 2022 – Stiftung der Deutschen Lions  – August 2022</a:t>
            </a:r>
            <a:endParaRPr lang="de-DE" dirty="0"/>
          </a:p>
        </p:txBody>
      </p:sp>
      <p:pic>
        <p:nvPicPr>
          <p:cNvPr id="7" name="Grafik 6" descr="Ein Bild, das Text enthält.&#10;&#10;Automatisch generierte Beschreibung">
            <a:extLst>
              <a:ext uri="{FF2B5EF4-FFF2-40B4-BE49-F238E27FC236}">
                <a16:creationId xmlns:a16="http://schemas.microsoft.com/office/drawing/2014/main" id="{20A7CB70-6985-337A-BA46-F7EF82F5D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8326">
            <a:off x="8748078" y="356373"/>
            <a:ext cx="2763520" cy="5859920"/>
          </a:xfrm>
          <a:prstGeom prst="rect">
            <a:avLst/>
          </a:prstGeom>
          <a:ln>
            <a:solidFill>
              <a:schemeClr val="tx1">
                <a:lumMod val="50000"/>
                <a:lumOff val="50000"/>
              </a:schemeClr>
            </a:solidFill>
          </a:ln>
        </p:spPr>
      </p:pic>
      <p:pic>
        <p:nvPicPr>
          <p:cNvPr id="9" name="Grafik 8">
            <a:extLst>
              <a:ext uri="{FF2B5EF4-FFF2-40B4-BE49-F238E27FC236}">
                <a16:creationId xmlns:a16="http://schemas.microsoft.com/office/drawing/2014/main" id="{4D662B8C-049B-C996-B92E-622B29CB5728}"/>
              </a:ext>
            </a:extLst>
          </p:cNvPr>
          <p:cNvPicPr>
            <a:picLocks noChangeAspect="1"/>
          </p:cNvPicPr>
          <p:nvPr/>
        </p:nvPicPr>
        <p:blipFill>
          <a:blip r:embed="rId4"/>
          <a:stretch>
            <a:fillRect/>
          </a:stretch>
        </p:blipFill>
        <p:spPr>
          <a:xfrm rot="394956">
            <a:off x="5477028" y="1657579"/>
            <a:ext cx="3552488" cy="5013325"/>
          </a:xfrm>
          <a:prstGeom prst="rect">
            <a:avLst/>
          </a:prstGeom>
        </p:spPr>
      </p:pic>
      <p:pic>
        <p:nvPicPr>
          <p:cNvPr id="11" name="Grafik 10" descr="Ein Bild, das Text enthält.&#10;&#10;Automatisch generierte Beschreibung">
            <a:extLst>
              <a:ext uri="{FF2B5EF4-FFF2-40B4-BE49-F238E27FC236}">
                <a16:creationId xmlns:a16="http://schemas.microsoft.com/office/drawing/2014/main" id="{10E34DC8-9887-9F82-4D65-6FB9EE8D9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50759">
            <a:off x="3308207" y="3982067"/>
            <a:ext cx="2396192" cy="2396192"/>
          </a:xfrm>
          <a:prstGeom prst="rect">
            <a:avLst/>
          </a:prstGeom>
        </p:spPr>
      </p:pic>
    </p:spTree>
    <p:extLst>
      <p:ext uri="{BB962C8B-B14F-4D97-AF65-F5344CB8AC3E}">
        <p14:creationId xmlns:p14="http://schemas.microsoft.com/office/powerpoint/2010/main" val="3990201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7E91ABA-B6A2-44A3-AAF1-7AB97E2C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890" y="-606088"/>
            <a:ext cx="12108218" cy="8070175"/>
          </a:xfrm>
          <a:prstGeom prst="rect">
            <a:avLst/>
          </a:prstGeom>
        </p:spPr>
      </p:pic>
      <p:sp>
        <p:nvSpPr>
          <p:cNvPr id="4" name="Foliennummernplatzhalter 3">
            <a:extLst>
              <a:ext uri="{FF2B5EF4-FFF2-40B4-BE49-F238E27FC236}">
                <a16:creationId xmlns:a16="http://schemas.microsoft.com/office/drawing/2014/main" id="{A8E6D1D4-3C24-48CC-BEC7-0538CDB3AC8F}"/>
              </a:ext>
            </a:extLst>
          </p:cNvPr>
          <p:cNvSpPr>
            <a:spLocks noGrp="1"/>
          </p:cNvSpPr>
          <p:nvPr>
            <p:ph type="sldNum" sz="quarter" idx="12"/>
          </p:nvPr>
        </p:nvSpPr>
        <p:spPr/>
        <p:txBody>
          <a:bodyPr/>
          <a:lstStyle/>
          <a:p>
            <a:fld id="{DDF5A8BD-E949-4BEE-BC04-18DF6B43ADBB}" type="slidenum">
              <a:rPr lang="de-DE" smtClean="0"/>
              <a:pPr/>
              <a:t>21</a:t>
            </a:fld>
            <a:endParaRPr lang="de-DE"/>
          </a:p>
        </p:txBody>
      </p:sp>
      <p:sp>
        <p:nvSpPr>
          <p:cNvPr id="9" name="Textfeld 8">
            <a:extLst>
              <a:ext uri="{FF2B5EF4-FFF2-40B4-BE49-F238E27FC236}">
                <a16:creationId xmlns:a16="http://schemas.microsoft.com/office/drawing/2014/main" id="{85957734-5FFC-4EF2-9023-FECE0413CCDB}"/>
              </a:ext>
            </a:extLst>
          </p:cNvPr>
          <p:cNvSpPr txBox="1"/>
          <p:nvPr/>
        </p:nvSpPr>
        <p:spPr bwMode="auto">
          <a:xfrm>
            <a:off x="1298029" y="-60709"/>
            <a:ext cx="8945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ctr">
              <a:spcBef>
                <a:spcPct val="50000"/>
              </a:spcBef>
            </a:pPr>
            <a:r>
              <a:rPr lang="de-DE" sz="4000" b="1" dirty="0">
                <a:solidFill>
                  <a:srgbClr val="FFC000"/>
                </a:solidFill>
                <a:latin typeface="Arial" panose="020B0604020202020204" pitchFamily="34" charset="0"/>
                <a:cs typeface="Arial" panose="020B0604020202020204" pitchFamily="34" charset="0"/>
              </a:rPr>
              <a:t>2011-2022: Zwölf Mal „Lichtblicke“!</a:t>
            </a:r>
          </a:p>
        </p:txBody>
      </p:sp>
      <p:sp>
        <p:nvSpPr>
          <p:cNvPr id="11" name="Rechteck 10">
            <a:extLst>
              <a:ext uri="{FF2B5EF4-FFF2-40B4-BE49-F238E27FC236}">
                <a16:creationId xmlns:a16="http://schemas.microsoft.com/office/drawing/2014/main" id="{8FACD3FB-3DD0-4E1C-BFD8-E5C881D2A815}"/>
              </a:ext>
            </a:extLst>
          </p:cNvPr>
          <p:cNvSpPr/>
          <p:nvPr/>
        </p:nvSpPr>
        <p:spPr>
          <a:xfrm>
            <a:off x="3247161" y="2733438"/>
            <a:ext cx="6414047" cy="4508927"/>
          </a:xfrm>
          <a:prstGeom prst="rect">
            <a:avLst/>
          </a:prstGeom>
        </p:spPr>
        <p:txBody>
          <a:bodyPr wrap="square">
            <a:spAutoFit/>
          </a:bodyPr>
          <a:lstStyle/>
          <a:p>
            <a:pPr>
              <a:spcBef>
                <a:spcPct val="50000"/>
              </a:spcBef>
            </a:pPr>
            <a:r>
              <a:rPr lang="de-DE" sz="11500" dirty="0">
                <a:ln w="25400">
                  <a:noFill/>
                </a:ln>
                <a:solidFill>
                  <a:schemeClr val="bg1"/>
                </a:solidFill>
                <a:effectLst>
                  <a:outerShdw blurRad="38100" dist="38100" dir="2700000" algn="tl">
                    <a:srgbClr val="000000">
                      <a:alpha val="43137"/>
                    </a:srgbClr>
                  </a:outerShdw>
                </a:effectLst>
                <a:latin typeface="Berlin Sans FB Demi" panose="020E0802020502020306" pitchFamily="34" charset="0"/>
                <a:cs typeface="Arial" pitchFamily="34" charset="0"/>
              </a:rPr>
              <a:t>Danke!</a:t>
            </a:r>
            <a:r>
              <a:rPr lang="de-DE" sz="28700" dirty="0">
                <a:ln w="25400">
                  <a:solidFill>
                    <a:srgbClr val="00338D"/>
                  </a:solidFill>
                </a:ln>
                <a:solidFill>
                  <a:schemeClr val="bg1"/>
                </a:solidFill>
                <a:effectLst>
                  <a:outerShdw blurRad="38100" dist="38100" dir="2700000" algn="tl">
                    <a:srgbClr val="000000">
                      <a:alpha val="43137"/>
                    </a:srgbClr>
                  </a:outerShdw>
                </a:effectLst>
                <a:latin typeface="Brush Script MT" panose="03060802040406070304" pitchFamily="66" charset="0"/>
                <a:cs typeface="Arial" pitchFamily="34" charset="0"/>
              </a:rPr>
              <a:t> </a:t>
            </a:r>
          </a:p>
        </p:txBody>
      </p:sp>
    </p:spTree>
    <p:extLst>
      <p:ext uri="{BB962C8B-B14F-4D97-AF65-F5344CB8AC3E}">
        <p14:creationId xmlns:p14="http://schemas.microsoft.com/office/powerpoint/2010/main" val="90125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Wasser, Baum, draußen, Natur enthält.&#10;&#10;Automatisch generierte Beschreibung">
            <a:extLst>
              <a:ext uri="{FF2B5EF4-FFF2-40B4-BE49-F238E27FC236}">
                <a16:creationId xmlns:a16="http://schemas.microsoft.com/office/drawing/2014/main" id="{C094C101-F47B-05CD-9855-1031A1476B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963" y="2127250"/>
            <a:ext cx="6140450" cy="3721100"/>
          </a:xfrm>
          <a:prstGeom prst="rect">
            <a:avLst/>
          </a:prstGeom>
          <a:scene3d>
            <a:camera prst="orthographicFront"/>
            <a:lightRig rig="twoPt" dir="t">
              <a:rot lat="0" lon="0" rev="7200000"/>
            </a:lightRig>
          </a:scene3d>
        </p:spPr>
      </p:pic>
      <p:pic>
        <p:nvPicPr>
          <p:cNvPr id="6" name="Grafik 5" descr="Ein Bild, das Boden, draußen, Himmel, Outdoorobjekt enthält.&#10;&#10;Automatisch generierte Beschreibung">
            <a:extLst>
              <a:ext uri="{FF2B5EF4-FFF2-40B4-BE49-F238E27FC236}">
                <a16:creationId xmlns:a16="http://schemas.microsoft.com/office/drawing/2014/main" id="{7EB98A75-4A67-7635-6C93-49F8518F60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788" y="2127250"/>
            <a:ext cx="2452688" cy="3721100"/>
          </a:xfrm>
          <a:prstGeom prst="rect">
            <a:avLst/>
          </a:prstGeom>
        </p:spPr>
      </p:pic>
      <p:pic>
        <p:nvPicPr>
          <p:cNvPr id="9" name="Grafik 8" descr="Ein Bild, das Himmel, draußen, Wasser, Stadt enthält.&#10;&#10;Automatisch generierte Beschreibung">
            <a:extLst>
              <a:ext uri="{FF2B5EF4-FFF2-40B4-BE49-F238E27FC236}">
                <a16:creationId xmlns:a16="http://schemas.microsoft.com/office/drawing/2014/main" id="{2A4915F3-29FA-94BE-2CBA-143710335E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85263" y="2127250"/>
            <a:ext cx="2768600" cy="1820863"/>
          </a:xfrm>
          <a:prstGeom prst="rect">
            <a:avLst/>
          </a:prstGeom>
          <a:scene3d>
            <a:camera prst="orthographicFront"/>
            <a:lightRig rig="twoPt" dir="t">
              <a:rot lat="0" lon="0" rev="7200000"/>
            </a:lightRig>
          </a:scene3d>
        </p:spPr>
      </p:pic>
      <p:pic>
        <p:nvPicPr>
          <p:cNvPr id="12" name="Grafik 11" descr="Ein Bild, das Himmel, draußen, Person, jung enthält.&#10;&#10;Automatisch generierte Beschreibung">
            <a:extLst>
              <a:ext uri="{FF2B5EF4-FFF2-40B4-BE49-F238E27FC236}">
                <a16:creationId xmlns:a16="http://schemas.microsoft.com/office/drawing/2014/main" id="{CDACEEA1-952A-04EF-3A78-5577D3BD24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85263" y="4025900"/>
            <a:ext cx="2768600" cy="1822450"/>
          </a:xfrm>
          <a:prstGeom prst="rect">
            <a:avLst/>
          </a:prstGeom>
          <a:scene3d>
            <a:camera prst="orthographicFront"/>
            <a:lightRig rig="twoPt" dir="t">
              <a:rot lat="0" lon="0" rev="7200000"/>
            </a:lightRig>
          </a:scene3d>
        </p:spPr>
      </p:pic>
      <p:sp>
        <p:nvSpPr>
          <p:cNvPr id="2" name="Titel 1">
            <a:extLst>
              <a:ext uri="{FF2B5EF4-FFF2-40B4-BE49-F238E27FC236}">
                <a16:creationId xmlns:a16="http://schemas.microsoft.com/office/drawing/2014/main" id="{7962F65E-1824-4BDB-BC3C-0B7FE088F9CB}"/>
              </a:ext>
            </a:extLst>
          </p:cNvPr>
          <p:cNvSpPr>
            <a:spLocks noGrp="1"/>
          </p:cNvSpPr>
          <p:nvPr>
            <p:ph type="title"/>
          </p:nvPr>
        </p:nvSpPr>
        <p:spPr>
          <a:xfrm>
            <a:off x="334963" y="333379"/>
            <a:ext cx="11522074" cy="1032506"/>
          </a:xfrm>
        </p:spPr>
        <p:txBody>
          <a:bodyPr anchor="b">
            <a:normAutofit/>
          </a:bodyPr>
          <a:lstStyle/>
          <a:p>
            <a:r>
              <a:rPr lang="de-DE" dirty="0"/>
              <a:t>Impressionen</a:t>
            </a:r>
          </a:p>
        </p:txBody>
      </p:sp>
      <p:sp>
        <p:nvSpPr>
          <p:cNvPr id="4" name="Foliennummernplatzhalter 3">
            <a:extLst>
              <a:ext uri="{FF2B5EF4-FFF2-40B4-BE49-F238E27FC236}">
                <a16:creationId xmlns:a16="http://schemas.microsoft.com/office/drawing/2014/main" id="{917C429E-B47C-4207-905D-834D19B3F520}"/>
              </a:ext>
            </a:extLst>
          </p:cNvPr>
          <p:cNvSpPr>
            <a:spLocks noGrp="1"/>
          </p:cNvSpPr>
          <p:nvPr>
            <p:ph type="sldNum" sz="quarter" idx="12"/>
          </p:nvPr>
        </p:nvSpPr>
        <p:spPr>
          <a:xfrm>
            <a:off x="7351960" y="6459041"/>
            <a:ext cx="2743200" cy="287378"/>
          </a:xfrm>
        </p:spPr>
        <p:txBody>
          <a:bodyPr anchor="ctr">
            <a:normAutofit/>
          </a:bodyPr>
          <a:lstStyle/>
          <a:p>
            <a:pPr>
              <a:spcAft>
                <a:spcPts val="600"/>
              </a:spcAft>
            </a:pPr>
            <a:fld id="{DDF5A8BD-E949-4BEE-BC04-18DF6B43ADBB}" type="slidenum">
              <a:rPr lang="de-DE" smtClean="0"/>
              <a:pPr>
                <a:spcAft>
                  <a:spcPts val="600"/>
                </a:spcAft>
              </a:pPr>
              <a:t>3</a:t>
            </a:fld>
            <a:endParaRPr lang="de-DE"/>
          </a:p>
        </p:txBody>
      </p:sp>
      <p:sp>
        <p:nvSpPr>
          <p:cNvPr id="7" name="Fußzeilenplatzhalter 6">
            <a:extLst>
              <a:ext uri="{FF2B5EF4-FFF2-40B4-BE49-F238E27FC236}">
                <a16:creationId xmlns:a16="http://schemas.microsoft.com/office/drawing/2014/main" id="{DABF31E3-0C02-587C-C054-628E985E6DF0}"/>
              </a:ext>
            </a:extLst>
          </p:cNvPr>
          <p:cNvSpPr>
            <a:spLocks noGrp="1"/>
          </p:cNvSpPr>
          <p:nvPr>
            <p:ph type="ftr" sz="quarter" idx="13"/>
          </p:nvPr>
        </p:nvSpPr>
        <p:spPr/>
        <p:txBody>
          <a:body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60122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Boden, draußen, Baum, Himmel enthält.&#10;&#10;Automatisch generierte Beschreibung">
            <a:extLst>
              <a:ext uri="{FF2B5EF4-FFF2-40B4-BE49-F238E27FC236}">
                <a16:creationId xmlns:a16="http://schemas.microsoft.com/office/drawing/2014/main" id="{49048C23-3D4D-A05E-DEF3-9C494C13E9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963" y="2479675"/>
            <a:ext cx="4560888" cy="3014663"/>
          </a:xfrm>
          <a:prstGeom prst="rect">
            <a:avLst/>
          </a:prstGeom>
        </p:spPr>
      </p:pic>
      <p:pic>
        <p:nvPicPr>
          <p:cNvPr id="10" name="Grafik 9" descr="Ein Bild, das draußen, Person enthält.&#10;&#10;Automatisch generierte Beschreibung">
            <a:extLst>
              <a:ext uri="{FF2B5EF4-FFF2-40B4-BE49-F238E27FC236}">
                <a16:creationId xmlns:a16="http://schemas.microsoft.com/office/drawing/2014/main" id="{D9CC958D-1370-5D25-DB83-6FFAC7BD7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3638" y="2479675"/>
            <a:ext cx="4560888" cy="3014663"/>
          </a:xfrm>
          <a:prstGeom prst="rect">
            <a:avLst/>
          </a:prstGeom>
        </p:spPr>
      </p:pic>
      <p:pic>
        <p:nvPicPr>
          <p:cNvPr id="9" name="Grafik 8" descr="Ein Bild, das Wand, Person enthält.&#10;&#10;Automatisch generierte Beschreibung">
            <a:extLst>
              <a:ext uri="{FF2B5EF4-FFF2-40B4-BE49-F238E27FC236}">
                <a16:creationId xmlns:a16="http://schemas.microsoft.com/office/drawing/2014/main" id="{7AD4F032-2498-2BDE-DEFC-F74FC73A59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3900" y="2479675"/>
            <a:ext cx="2241550" cy="1468438"/>
          </a:xfrm>
          <a:prstGeom prst="rect">
            <a:avLst/>
          </a:prstGeom>
          <a:scene3d>
            <a:camera prst="orthographicFront"/>
            <a:lightRig rig="twoPt" dir="t">
              <a:rot lat="0" lon="0" rev="7200000"/>
            </a:lightRig>
          </a:scene3d>
        </p:spPr>
      </p:pic>
      <p:pic>
        <p:nvPicPr>
          <p:cNvPr id="7" name="Grafik 6" descr="Ein Bild, das Person, drinnen, Raum enthält.&#10;&#10;Automatisch generierte Beschreibung">
            <a:extLst>
              <a:ext uri="{FF2B5EF4-FFF2-40B4-BE49-F238E27FC236}">
                <a16:creationId xmlns:a16="http://schemas.microsoft.com/office/drawing/2014/main" id="{5F36B40F-7279-9CE2-870B-4275B412266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13900" y="4027488"/>
            <a:ext cx="2241550" cy="1468438"/>
          </a:xfrm>
          <a:prstGeom prst="rect">
            <a:avLst/>
          </a:prstGeom>
          <a:scene3d>
            <a:camera prst="orthographicFront"/>
            <a:lightRig rig="twoPt" dir="t">
              <a:rot lat="0" lon="0" rev="7200000"/>
            </a:lightRig>
          </a:scene3d>
        </p:spPr>
      </p:pic>
      <p:sp>
        <p:nvSpPr>
          <p:cNvPr id="2" name="Titel 1">
            <a:extLst>
              <a:ext uri="{FF2B5EF4-FFF2-40B4-BE49-F238E27FC236}">
                <a16:creationId xmlns:a16="http://schemas.microsoft.com/office/drawing/2014/main" id="{AFF3E560-0F6E-4C8D-AC45-9E8D154BF4B2}"/>
              </a:ext>
            </a:extLst>
          </p:cNvPr>
          <p:cNvSpPr>
            <a:spLocks noGrp="1"/>
          </p:cNvSpPr>
          <p:nvPr>
            <p:ph type="title"/>
          </p:nvPr>
        </p:nvSpPr>
        <p:spPr>
          <a:xfrm>
            <a:off x="334963" y="333379"/>
            <a:ext cx="11522074" cy="1032506"/>
          </a:xfrm>
        </p:spPr>
        <p:txBody>
          <a:bodyPr anchor="b">
            <a:normAutofit/>
          </a:bodyPr>
          <a:lstStyle/>
          <a:p>
            <a:r>
              <a:rPr lang="de-DE" dirty="0"/>
              <a:t>Impressionen</a:t>
            </a:r>
          </a:p>
        </p:txBody>
      </p:sp>
      <p:sp>
        <p:nvSpPr>
          <p:cNvPr id="3" name="Foliennummernplatzhalter 2">
            <a:extLst>
              <a:ext uri="{FF2B5EF4-FFF2-40B4-BE49-F238E27FC236}">
                <a16:creationId xmlns:a16="http://schemas.microsoft.com/office/drawing/2014/main" id="{685EA968-BC2B-4C29-8AB7-9B7344D7BBF1}"/>
              </a:ext>
            </a:extLst>
          </p:cNvPr>
          <p:cNvSpPr>
            <a:spLocks noGrp="1"/>
          </p:cNvSpPr>
          <p:nvPr>
            <p:ph type="sldNum" sz="quarter" idx="12"/>
          </p:nvPr>
        </p:nvSpPr>
        <p:spPr>
          <a:xfrm>
            <a:off x="7351960" y="6459041"/>
            <a:ext cx="2743200" cy="287378"/>
          </a:xfrm>
        </p:spPr>
        <p:txBody>
          <a:bodyPr anchor="ctr">
            <a:normAutofit/>
          </a:bodyPr>
          <a:lstStyle/>
          <a:p>
            <a:pPr>
              <a:spcAft>
                <a:spcPts val="600"/>
              </a:spcAft>
            </a:pPr>
            <a:fld id="{DDF5A8BD-E949-4BEE-BC04-18DF6B43ADBB}" type="slidenum">
              <a:rPr lang="de-DE" smtClean="0"/>
              <a:pPr>
                <a:spcAft>
                  <a:spcPts val="600"/>
                </a:spcAft>
              </a:pPr>
              <a:t>4</a:t>
            </a:fld>
            <a:endParaRPr lang="de-DE"/>
          </a:p>
        </p:txBody>
      </p:sp>
      <p:sp>
        <p:nvSpPr>
          <p:cNvPr id="11" name="Fußzeilenplatzhalter 10">
            <a:extLst>
              <a:ext uri="{FF2B5EF4-FFF2-40B4-BE49-F238E27FC236}">
                <a16:creationId xmlns:a16="http://schemas.microsoft.com/office/drawing/2014/main" id="{D8CADBD1-FE06-A74F-6633-6E884AC14E40}"/>
              </a:ext>
            </a:extLst>
          </p:cNvPr>
          <p:cNvSpPr>
            <a:spLocks noGrp="1"/>
          </p:cNvSpPr>
          <p:nvPr>
            <p:ph type="ftr" sz="quarter" idx="13"/>
          </p:nvPr>
        </p:nvSpPr>
        <p:spPr/>
        <p:txBody>
          <a:body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323906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E1B150-350B-D2C4-E411-24F9555A7F24}"/>
              </a:ext>
            </a:extLst>
          </p:cNvPr>
          <p:cNvSpPr>
            <a:spLocks noGrp="1"/>
          </p:cNvSpPr>
          <p:nvPr>
            <p:ph type="title"/>
          </p:nvPr>
        </p:nvSpPr>
        <p:spPr/>
        <p:txBody>
          <a:bodyPr/>
          <a:lstStyle/>
          <a:p>
            <a:r>
              <a:rPr lang="de-DE" dirty="0"/>
              <a:t>Fakten zum „Land der 1000 Hügel“ - Ruanda</a:t>
            </a:r>
          </a:p>
        </p:txBody>
      </p:sp>
      <p:sp>
        <p:nvSpPr>
          <p:cNvPr id="3" name="Inhaltsplatzhalter 2">
            <a:extLst>
              <a:ext uri="{FF2B5EF4-FFF2-40B4-BE49-F238E27FC236}">
                <a16:creationId xmlns:a16="http://schemas.microsoft.com/office/drawing/2014/main" id="{E9878D53-90A3-FD21-9948-B4A0C4794EB3}"/>
              </a:ext>
            </a:extLst>
          </p:cNvPr>
          <p:cNvSpPr>
            <a:spLocks noGrp="1"/>
          </p:cNvSpPr>
          <p:nvPr>
            <p:ph idx="1"/>
          </p:nvPr>
        </p:nvSpPr>
        <p:spPr/>
        <p:txBody>
          <a:bodyPr/>
          <a:lstStyle/>
          <a:p>
            <a:r>
              <a:rPr lang="de-DE" dirty="0"/>
              <a:t>einer der kleinsten Staaten Afrikas, der zu den am dichtesten besiedelten Regionen der Welt zählt. Gesamtbevölkerung rund 13 Millionen Menschen. Die Hauptstadt des Landes ist Kigali. Traurige Berühmtheit erlangte Ruanda durch den Völkermord in den 90er-Jahren. Heute gilt Ruandas Entwicklung als vorbildlich.</a:t>
            </a:r>
          </a:p>
          <a:p>
            <a:r>
              <a:rPr lang="de-DE" dirty="0"/>
              <a:t>Die in den meisten Entwicklungsländern zu beobachtenden hohen Geburtenraten haben auch in Ruanda eine sehr junge Bevölkerung zur Folge. Ca. 45 % der Bevölkerung sind unter 15 Jahre alt, knapp 70 % der Gesamtbevölkerung entfällt auf die Altersgruppe bis 25 Jahre.</a:t>
            </a:r>
          </a:p>
          <a:p>
            <a:r>
              <a:rPr lang="de-DE" dirty="0"/>
              <a:t>Derzeit sind 16 Augenärztinnen und -ärzte in öffentlichen und privaten Gesundheitseinrichtungen in Ruanda tätig. Jedoch sind sie nicht gleichmäßig im Land verteilt. So gibt es derzeit in keinem der Krankenhäuser im Osten des Landes einen ständigen Augenarzt und keine spezialisierte Kinderaugenklinik.</a:t>
            </a:r>
          </a:p>
        </p:txBody>
      </p:sp>
      <p:sp>
        <p:nvSpPr>
          <p:cNvPr id="4" name="Foliennummernplatzhalter 3">
            <a:extLst>
              <a:ext uri="{FF2B5EF4-FFF2-40B4-BE49-F238E27FC236}">
                <a16:creationId xmlns:a16="http://schemas.microsoft.com/office/drawing/2014/main" id="{DB2FF16F-D618-8603-B5C0-644393AF07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F5A8BD-E949-4BEE-BC04-18DF6B43ADBB}" type="slidenum">
              <a:rPr kumimoji="0" lang="de-DE" sz="1000" b="0" i="0" u="none" strike="noStrike" kern="1200" cap="none" spc="0" normalizeH="0" baseline="0" noProof="0" smtClean="0">
                <a:ln>
                  <a:noFill/>
                </a:ln>
                <a:solidFill>
                  <a:srgbClr val="55565A">
                    <a:lumMod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0" normalizeH="0" baseline="0" noProof="0">
              <a:ln>
                <a:noFill/>
              </a:ln>
              <a:solidFill>
                <a:srgbClr val="55565A">
                  <a:lumMod val="75000"/>
                </a:srgbClr>
              </a:solidFill>
              <a:effectLst/>
              <a:uLnTx/>
              <a:uFillTx/>
              <a:latin typeface="Arial"/>
              <a:ea typeface="+mn-ea"/>
              <a:cs typeface="+mn-cs"/>
            </a:endParaRPr>
          </a:p>
        </p:txBody>
      </p:sp>
      <p:sp>
        <p:nvSpPr>
          <p:cNvPr id="6" name="Fußzeilenplatzhalter 5">
            <a:extLst>
              <a:ext uri="{FF2B5EF4-FFF2-40B4-BE49-F238E27FC236}">
                <a16:creationId xmlns:a16="http://schemas.microsoft.com/office/drawing/2014/main" id="{D92DD13D-C7B2-AAD5-3102-1713B31AFA78}"/>
              </a:ext>
            </a:extLst>
          </p:cNvPr>
          <p:cNvSpPr>
            <a:spLocks noGrp="1"/>
          </p:cNvSpPr>
          <p:nvPr>
            <p:ph type="ftr" sz="quarter" idx="13"/>
          </p:nvPr>
        </p:nvSpPr>
        <p:spPr/>
        <p:txBody>
          <a:bodyPr/>
          <a:lstStyle/>
          <a:p>
            <a:r>
              <a:rPr lang="de-DE"/>
              <a:t>Lichtblicke für Kinder 2022 – Stiftung der Deutschen Lions  – August 2022</a:t>
            </a:r>
            <a:endParaRPr lang="de-DE" dirty="0"/>
          </a:p>
        </p:txBody>
      </p:sp>
    </p:spTree>
    <p:extLst>
      <p:ext uri="{BB962C8B-B14F-4D97-AF65-F5344CB8AC3E}">
        <p14:creationId xmlns:p14="http://schemas.microsoft.com/office/powerpoint/2010/main" val="372282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2164AE16-152D-4CB9-AC8D-89C7DEF52C29}"/>
              </a:ext>
            </a:extLst>
          </p:cNvPr>
          <p:cNvSpPr>
            <a:spLocks noGrp="1" noChangeArrowheads="1"/>
          </p:cNvSpPr>
          <p:nvPr>
            <p:ph type="title"/>
          </p:nvPr>
        </p:nvSpPr>
        <p:spPr>
          <a:xfrm>
            <a:off x="495300" y="219807"/>
            <a:ext cx="8915400" cy="1518506"/>
          </a:xfrm>
        </p:spPr>
        <p:txBody>
          <a:bodyPr>
            <a:normAutofit fontScale="90000"/>
          </a:bodyPr>
          <a:lstStyle/>
          <a:p>
            <a:br>
              <a:rPr lang="de-DE" altLang="de-DE" dirty="0">
                <a:solidFill>
                  <a:srgbClr val="003397"/>
                </a:solidFill>
              </a:rPr>
            </a:br>
            <a:br>
              <a:rPr lang="de-DE" altLang="de-DE" dirty="0">
                <a:solidFill>
                  <a:srgbClr val="003397"/>
                </a:solidFill>
              </a:rPr>
            </a:br>
            <a:br>
              <a:rPr lang="de-DE" altLang="de-DE" dirty="0">
                <a:solidFill>
                  <a:srgbClr val="003397"/>
                </a:solidFill>
              </a:rPr>
            </a:br>
            <a:br>
              <a:rPr lang="de-DE" altLang="de-DE" dirty="0">
                <a:solidFill>
                  <a:srgbClr val="003397"/>
                </a:solidFill>
              </a:rPr>
            </a:br>
            <a:r>
              <a:rPr lang="de-DE" altLang="de-DE" dirty="0"/>
              <a:t>Lichtblicke für Kinder</a:t>
            </a:r>
            <a:br>
              <a:rPr lang="de-DE" altLang="de-DE" dirty="0"/>
            </a:br>
            <a:r>
              <a:rPr lang="de-DE" altLang="de-DE" dirty="0"/>
              <a:t>Herausforderungen:</a:t>
            </a:r>
            <a:br>
              <a:rPr lang="de-DE" altLang="de-DE" dirty="0"/>
            </a:br>
            <a:endParaRPr lang="de-DE" altLang="de-DE" dirty="0"/>
          </a:p>
        </p:txBody>
      </p:sp>
      <p:sp>
        <p:nvSpPr>
          <p:cNvPr id="4" name="Foliennummernplatzhalter 3">
            <a:extLst>
              <a:ext uri="{FF2B5EF4-FFF2-40B4-BE49-F238E27FC236}">
                <a16:creationId xmlns:a16="http://schemas.microsoft.com/office/drawing/2014/main" id="{99EE7D09-BD90-436E-8F76-17D79CD3AD23}"/>
              </a:ext>
            </a:extLst>
          </p:cNvPr>
          <p:cNvSpPr>
            <a:spLocks noGrp="1"/>
          </p:cNvSpPr>
          <p:nvPr>
            <p:ph type="sldNum" sz="quarter" idx="12"/>
          </p:nvPr>
        </p:nvSpPr>
        <p:spPr/>
        <p:txBody>
          <a:bodyPr/>
          <a:lstStyle/>
          <a:p>
            <a:fld id="{DDF5A8BD-E949-4BEE-BC04-18DF6B43ADBB}" type="slidenum">
              <a:rPr lang="de-DE" smtClean="0"/>
              <a:pPr/>
              <a:t>6</a:t>
            </a:fld>
            <a:endParaRPr lang="de-DE"/>
          </a:p>
        </p:txBody>
      </p:sp>
      <p:sp>
        <p:nvSpPr>
          <p:cNvPr id="6" name="Textplatzhalter 1">
            <a:extLst>
              <a:ext uri="{FF2B5EF4-FFF2-40B4-BE49-F238E27FC236}">
                <a16:creationId xmlns:a16="http://schemas.microsoft.com/office/drawing/2014/main" id="{27476C5A-02D5-4912-AF58-7E10ED38D867}"/>
              </a:ext>
            </a:extLst>
          </p:cNvPr>
          <p:cNvSpPr txBox="1">
            <a:spLocks/>
          </p:cNvSpPr>
          <p:nvPr/>
        </p:nvSpPr>
        <p:spPr>
          <a:xfrm>
            <a:off x="495300" y="1738313"/>
            <a:ext cx="4771549" cy="4351337"/>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defRPr/>
            </a:pPr>
            <a:r>
              <a:rPr lang="de-DE" dirty="0">
                <a:solidFill>
                  <a:schemeClr val="tx1">
                    <a:lumMod val="65000"/>
                    <a:lumOff val="35000"/>
                  </a:schemeClr>
                </a:solidFill>
                <a:latin typeface="Arial" panose="020B0604020202020204" pitchFamily="34" charset="0"/>
                <a:cs typeface="Arial" panose="020B0604020202020204" pitchFamily="34" charset="0"/>
              </a:rPr>
              <a:t>Voruntersuchung, Diagnose und Behandlung von Kindern benötigen </a:t>
            </a:r>
            <a:r>
              <a:rPr lang="de-DE" b="1" dirty="0">
                <a:solidFill>
                  <a:schemeClr val="tx1">
                    <a:lumMod val="65000"/>
                    <a:lumOff val="35000"/>
                  </a:schemeClr>
                </a:solidFill>
                <a:latin typeface="Arial" panose="020B0604020202020204" pitchFamily="34" charset="0"/>
                <a:cs typeface="Arial" panose="020B0604020202020204" pitchFamily="34" charset="0"/>
              </a:rPr>
              <a:t>besondere Fachkenntnisse, Geräte und Materialien</a:t>
            </a:r>
            <a:r>
              <a:rPr lang="de-DE" dirty="0">
                <a:solidFill>
                  <a:schemeClr val="tx1">
                    <a:lumMod val="65000"/>
                    <a:lumOff val="35000"/>
                  </a:schemeClr>
                </a:solidFill>
                <a:latin typeface="Arial" panose="020B0604020202020204" pitchFamily="34" charset="0"/>
                <a:cs typeface="Arial" panose="020B0604020202020204" pitchFamily="34" charset="0"/>
              </a:rPr>
              <a:t>.</a:t>
            </a:r>
          </a:p>
          <a:p>
            <a:pPr defTabSz="457200">
              <a:defRPr/>
            </a:pPr>
            <a:endParaRPr lang="de-DE" dirty="0">
              <a:solidFill>
                <a:schemeClr val="tx1">
                  <a:lumMod val="65000"/>
                  <a:lumOff val="35000"/>
                </a:schemeClr>
              </a:solidFill>
              <a:latin typeface="Arial" panose="020B0604020202020204" pitchFamily="34" charset="0"/>
              <a:cs typeface="Arial" panose="020B0604020202020204" pitchFamily="34" charset="0"/>
            </a:endParaRPr>
          </a:p>
          <a:p>
            <a:pPr defTabSz="457200">
              <a:defRPr/>
            </a:pPr>
            <a:r>
              <a:rPr lang="de-DE" dirty="0">
                <a:solidFill>
                  <a:schemeClr val="tx1">
                    <a:lumMod val="65000"/>
                    <a:lumOff val="35000"/>
                  </a:schemeClr>
                </a:solidFill>
                <a:latin typeface="Arial" panose="020B0604020202020204" pitchFamily="34" charset="0"/>
                <a:cs typeface="Arial" panose="020B0604020202020204" pitchFamily="34" charset="0"/>
              </a:rPr>
              <a:t>Augen-Operationen bei Kindern erfordern einen </a:t>
            </a:r>
            <a:r>
              <a:rPr lang="de-DE" b="1" dirty="0">
                <a:solidFill>
                  <a:schemeClr val="tx1">
                    <a:lumMod val="65000"/>
                    <a:lumOff val="35000"/>
                  </a:schemeClr>
                </a:solidFill>
                <a:latin typeface="Arial" panose="020B0604020202020204" pitchFamily="34" charset="0"/>
                <a:cs typeface="Arial" panose="020B0604020202020204" pitchFamily="34" charset="0"/>
              </a:rPr>
              <a:t>höheren Aufwand </a:t>
            </a:r>
            <a:r>
              <a:rPr lang="de-DE" dirty="0">
                <a:solidFill>
                  <a:schemeClr val="tx1">
                    <a:lumMod val="65000"/>
                    <a:lumOff val="35000"/>
                  </a:schemeClr>
                </a:solidFill>
                <a:latin typeface="Arial" panose="020B0604020202020204" pitchFamily="34" charset="0"/>
                <a:cs typeface="Arial" panose="020B0604020202020204" pitchFamily="34" charset="0"/>
              </a:rPr>
              <a:t>als bei Erwachsenen.</a:t>
            </a:r>
          </a:p>
          <a:p>
            <a:pPr>
              <a:defRPr/>
            </a:pPr>
            <a:endParaRPr lang="de-DE" dirty="0"/>
          </a:p>
          <a:p>
            <a:pPr>
              <a:defRPr/>
            </a:pPr>
            <a:endParaRPr lang="de-DE" dirty="0"/>
          </a:p>
        </p:txBody>
      </p:sp>
      <p:pic>
        <p:nvPicPr>
          <p:cNvPr id="12" name="Grafik 11">
            <a:extLst>
              <a:ext uri="{FF2B5EF4-FFF2-40B4-BE49-F238E27FC236}">
                <a16:creationId xmlns:a16="http://schemas.microsoft.com/office/drawing/2014/main" id="{C4ACCD3A-B498-41C1-8EB3-0FB1D693E0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14622">
            <a:off x="6236631" y="514529"/>
            <a:ext cx="4612493" cy="30749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Fußzeilenplatzhalter 4">
            <a:extLst>
              <a:ext uri="{FF2B5EF4-FFF2-40B4-BE49-F238E27FC236}">
                <a16:creationId xmlns:a16="http://schemas.microsoft.com/office/drawing/2014/main" id="{9F7A12FB-3C16-D2F2-5A7B-8740B3D27F64}"/>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pic>
        <p:nvPicPr>
          <p:cNvPr id="8" name="Picture 6">
            <a:extLst>
              <a:ext uri="{FF2B5EF4-FFF2-40B4-BE49-F238E27FC236}">
                <a16:creationId xmlns:a16="http://schemas.microsoft.com/office/drawing/2014/main" id="{B677E3E5-D53D-4205-930A-7EBB759172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791200" y="3393719"/>
            <a:ext cx="4866711" cy="32444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04138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2164AE16-152D-4CB9-AC8D-89C7DEF52C29}"/>
              </a:ext>
            </a:extLst>
          </p:cNvPr>
          <p:cNvSpPr>
            <a:spLocks noGrp="1" noChangeArrowheads="1"/>
          </p:cNvSpPr>
          <p:nvPr>
            <p:ph type="title"/>
          </p:nvPr>
        </p:nvSpPr>
        <p:spPr>
          <a:xfrm>
            <a:off x="495300" y="219807"/>
            <a:ext cx="8915400" cy="1518506"/>
          </a:xfrm>
        </p:spPr>
        <p:txBody>
          <a:bodyPr>
            <a:normAutofit fontScale="90000"/>
          </a:bodyPr>
          <a:lstStyle/>
          <a:p>
            <a:br>
              <a:rPr lang="de-DE" altLang="de-DE" dirty="0">
                <a:solidFill>
                  <a:srgbClr val="003397"/>
                </a:solidFill>
              </a:rPr>
            </a:br>
            <a:br>
              <a:rPr lang="de-DE" altLang="de-DE" dirty="0">
                <a:solidFill>
                  <a:srgbClr val="003397"/>
                </a:solidFill>
              </a:rPr>
            </a:br>
            <a:br>
              <a:rPr lang="de-DE" altLang="de-DE" dirty="0">
                <a:solidFill>
                  <a:srgbClr val="003397"/>
                </a:solidFill>
              </a:rPr>
            </a:br>
            <a:br>
              <a:rPr lang="de-DE" altLang="de-DE" dirty="0">
                <a:solidFill>
                  <a:srgbClr val="003397"/>
                </a:solidFill>
              </a:rPr>
            </a:br>
            <a:r>
              <a:rPr lang="de-DE" altLang="de-DE" dirty="0"/>
              <a:t>Lichtblicke für Kinder</a:t>
            </a:r>
            <a:br>
              <a:rPr lang="de-DE" altLang="de-DE" dirty="0"/>
            </a:br>
            <a:r>
              <a:rPr lang="de-DE" altLang="de-DE" dirty="0"/>
              <a:t>Herausforderungen:</a:t>
            </a:r>
            <a:br>
              <a:rPr lang="de-DE" altLang="de-DE" dirty="0"/>
            </a:br>
            <a:endParaRPr lang="de-DE" altLang="de-DE" dirty="0"/>
          </a:p>
        </p:txBody>
      </p:sp>
      <p:sp>
        <p:nvSpPr>
          <p:cNvPr id="4" name="Foliennummernplatzhalter 3">
            <a:extLst>
              <a:ext uri="{FF2B5EF4-FFF2-40B4-BE49-F238E27FC236}">
                <a16:creationId xmlns:a16="http://schemas.microsoft.com/office/drawing/2014/main" id="{99EE7D09-BD90-436E-8F76-17D79CD3AD23}"/>
              </a:ext>
            </a:extLst>
          </p:cNvPr>
          <p:cNvSpPr>
            <a:spLocks noGrp="1"/>
          </p:cNvSpPr>
          <p:nvPr>
            <p:ph type="sldNum" sz="quarter" idx="12"/>
          </p:nvPr>
        </p:nvSpPr>
        <p:spPr/>
        <p:txBody>
          <a:bodyPr/>
          <a:lstStyle/>
          <a:p>
            <a:fld id="{DDF5A8BD-E949-4BEE-BC04-18DF6B43ADBB}" type="slidenum">
              <a:rPr lang="de-DE" smtClean="0"/>
              <a:pPr/>
              <a:t>7</a:t>
            </a:fld>
            <a:endParaRPr lang="de-DE"/>
          </a:p>
        </p:txBody>
      </p:sp>
      <p:sp>
        <p:nvSpPr>
          <p:cNvPr id="6" name="Textplatzhalter 1">
            <a:extLst>
              <a:ext uri="{FF2B5EF4-FFF2-40B4-BE49-F238E27FC236}">
                <a16:creationId xmlns:a16="http://schemas.microsoft.com/office/drawing/2014/main" id="{27476C5A-02D5-4912-AF58-7E10ED38D867}"/>
              </a:ext>
            </a:extLst>
          </p:cNvPr>
          <p:cNvSpPr txBox="1">
            <a:spLocks/>
          </p:cNvSpPr>
          <p:nvPr/>
        </p:nvSpPr>
        <p:spPr>
          <a:xfrm>
            <a:off x="495301" y="1738313"/>
            <a:ext cx="4803966" cy="4351337"/>
          </a:xfrm>
          <a:prstGeom prst="rect">
            <a:avLst/>
          </a:prstGeom>
        </p:spPr>
        <p:txBody>
          <a:bodyPr vert="horz" lIns="0" tIns="90000" rIns="0" bIns="45720" rtlCol="0">
            <a:noAutofit/>
          </a:bodyPr>
          <a:lstStyle>
            <a:lvl1pPr marL="228600" indent="-228600" algn="l" defTabSz="914400" rtl="0" eaLnBrk="1" latinLnBrk="0" hangingPunct="1">
              <a:lnSpc>
                <a:spcPct val="90000"/>
              </a:lnSpc>
              <a:spcBef>
                <a:spcPts val="1000"/>
              </a:spcBef>
              <a:buClr>
                <a:schemeClr val="accent1"/>
              </a:buClr>
              <a:buFont typeface="HelveticaNeue LT 45 Light" panose="020B0403020202020204" pitchFamily="34" charset="0"/>
              <a:buChar char="•"/>
              <a:defRPr sz="2400" kern="1200">
                <a:solidFill>
                  <a:schemeClr val="accent3">
                    <a:lumMod val="75000"/>
                  </a:schemeClr>
                </a:solidFill>
                <a:latin typeface="+mj-lt"/>
                <a:ea typeface="+mn-ea"/>
                <a:cs typeface="+mn-cs"/>
              </a:defRPr>
            </a:lvl1pPr>
            <a:lvl2pPr marL="542925" indent="-228600" algn="l" defTabSz="914400" rtl="0" eaLnBrk="1" latinLnBrk="0" hangingPunct="1">
              <a:lnSpc>
                <a:spcPct val="90000"/>
              </a:lnSpc>
              <a:spcBef>
                <a:spcPts val="500"/>
              </a:spcBef>
              <a:buFont typeface="Symbol" panose="05050102010706020507" pitchFamily="18" charset="2"/>
              <a:buChar char="-"/>
              <a:defRPr sz="2000" kern="1200">
                <a:solidFill>
                  <a:schemeClr val="accent3">
                    <a:lumMod val="75000"/>
                  </a:schemeClr>
                </a:solidFill>
                <a:latin typeface="+mj-lt"/>
                <a:ea typeface="+mn-ea"/>
                <a:cs typeface="+mn-cs"/>
              </a:defRPr>
            </a:lvl2pPr>
            <a:lvl3pPr marL="895350" indent="-228600" algn="l" defTabSz="914400" rtl="0" eaLnBrk="1" latinLnBrk="0" hangingPunct="1">
              <a:lnSpc>
                <a:spcPct val="90000"/>
              </a:lnSpc>
              <a:spcBef>
                <a:spcPts val="500"/>
              </a:spcBef>
              <a:buFont typeface="Symbol" panose="05050102010706020507" pitchFamily="18" charset="2"/>
              <a:buChar char="-"/>
              <a:defRPr sz="1800" kern="1200">
                <a:solidFill>
                  <a:schemeClr val="accent3">
                    <a:lumMod val="75000"/>
                  </a:schemeClr>
                </a:solidFill>
                <a:latin typeface="+mj-lt"/>
                <a:ea typeface="+mn-ea"/>
                <a:cs typeface="+mn-cs"/>
              </a:defRPr>
            </a:lvl3pPr>
            <a:lvl4pPr marL="1257300" indent="-228600" algn="l" defTabSz="914400" rtl="0" eaLnBrk="1" latinLnBrk="0" hangingPunct="1">
              <a:lnSpc>
                <a:spcPct val="90000"/>
              </a:lnSpc>
              <a:spcBef>
                <a:spcPts val="500"/>
              </a:spcBef>
              <a:buFont typeface="Symbol" panose="05050102010706020507" pitchFamily="18" charset="2"/>
              <a:buChar char="-"/>
              <a:defRPr sz="1600" kern="1200">
                <a:solidFill>
                  <a:schemeClr val="accent3">
                    <a:lumMod val="75000"/>
                  </a:schemeClr>
                </a:solidFill>
                <a:latin typeface="+mj-lt"/>
                <a:ea typeface="+mn-ea"/>
                <a:cs typeface="+mn-cs"/>
              </a:defRPr>
            </a:lvl4pPr>
            <a:lvl5pPr marL="1619250" indent="-228600" algn="l" defTabSz="914400" rtl="0" eaLnBrk="1" latinLnBrk="0" hangingPunct="1">
              <a:lnSpc>
                <a:spcPct val="90000"/>
              </a:lnSpc>
              <a:spcBef>
                <a:spcPts val="500"/>
              </a:spcBef>
              <a:buFont typeface="Symbol" panose="05050102010706020507" pitchFamily="18" charset="2"/>
              <a:buChar char="-"/>
              <a:tabLst/>
              <a:defRPr sz="1600" kern="1200">
                <a:solidFill>
                  <a:schemeClr val="accent3">
                    <a:lumMod val="7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None/>
              <a:defRPr/>
            </a:pPr>
            <a:r>
              <a:rPr lang="de-DE" dirty="0">
                <a:solidFill>
                  <a:schemeClr val="tx1">
                    <a:lumMod val="65000"/>
                    <a:lumOff val="35000"/>
                  </a:schemeClr>
                </a:solidFill>
                <a:latin typeface="Arial" panose="020B0604020202020204" pitchFamily="34" charset="0"/>
                <a:cs typeface="Arial" panose="020B0604020202020204" pitchFamily="34" charset="0"/>
              </a:rPr>
              <a:t>Schon bei der Untersuchung können Kinder nicht in gleicher Weise mitwirken wie Erwachsene.</a:t>
            </a:r>
          </a:p>
          <a:p>
            <a:pPr marL="0" indent="0" defTabSz="457200">
              <a:buNone/>
              <a:defRPr/>
            </a:pPr>
            <a:endParaRPr lang="de-DE" dirty="0">
              <a:solidFill>
                <a:schemeClr val="tx1">
                  <a:lumMod val="65000"/>
                  <a:lumOff val="35000"/>
                </a:schemeClr>
              </a:solidFill>
              <a:latin typeface="Arial" panose="020B0604020202020204" pitchFamily="34" charset="0"/>
              <a:cs typeface="Arial" panose="020B0604020202020204" pitchFamily="34" charset="0"/>
            </a:endParaRPr>
          </a:p>
          <a:p>
            <a:pPr marL="0" indent="0" defTabSz="457200">
              <a:buNone/>
              <a:defRPr/>
            </a:pPr>
            <a:r>
              <a:rPr lang="de-DE" dirty="0">
                <a:solidFill>
                  <a:schemeClr val="tx1">
                    <a:lumMod val="65000"/>
                    <a:lumOff val="35000"/>
                  </a:schemeClr>
                </a:solidFill>
                <a:latin typeface="Arial" panose="020B0604020202020204" pitchFamily="34" charset="0"/>
                <a:cs typeface="Arial" panose="020B0604020202020204" pitchFamily="34" charset="0"/>
              </a:rPr>
              <a:t>Die Operationen müssen, anders als bei Erwachsenen, unter </a:t>
            </a:r>
            <a:r>
              <a:rPr lang="de-DE" b="1" dirty="0">
                <a:solidFill>
                  <a:schemeClr val="tx1">
                    <a:lumMod val="65000"/>
                    <a:lumOff val="35000"/>
                  </a:schemeClr>
                </a:solidFill>
                <a:latin typeface="Arial" panose="020B0604020202020204" pitchFamily="34" charset="0"/>
                <a:cs typeface="Arial" panose="020B0604020202020204" pitchFamily="34" charset="0"/>
              </a:rPr>
              <a:t>Vollnarkose </a:t>
            </a:r>
            <a:r>
              <a:rPr lang="de-DE" dirty="0">
                <a:solidFill>
                  <a:schemeClr val="tx1">
                    <a:lumMod val="65000"/>
                    <a:lumOff val="35000"/>
                  </a:schemeClr>
                </a:solidFill>
                <a:latin typeface="Arial" panose="020B0604020202020204" pitchFamily="34" charset="0"/>
                <a:cs typeface="Arial" panose="020B0604020202020204" pitchFamily="34" charset="0"/>
              </a:rPr>
              <a:t>durchgeführt werden. </a:t>
            </a:r>
          </a:p>
          <a:p>
            <a:pPr>
              <a:defRPr/>
            </a:pPr>
            <a:endParaRPr lang="de-DE" dirty="0"/>
          </a:p>
          <a:p>
            <a:pPr>
              <a:defRPr/>
            </a:pPr>
            <a:endParaRPr lang="de-DE" dirty="0"/>
          </a:p>
        </p:txBody>
      </p:sp>
      <p:pic>
        <p:nvPicPr>
          <p:cNvPr id="12" name="Grafik 11">
            <a:extLst>
              <a:ext uri="{FF2B5EF4-FFF2-40B4-BE49-F238E27FC236}">
                <a16:creationId xmlns:a16="http://schemas.microsoft.com/office/drawing/2014/main" id="{CCAD996C-0B8F-4F5D-8F31-6A52191B2A4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rot="21408443">
            <a:off x="5396181" y="260475"/>
            <a:ext cx="5448206" cy="36321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Grafik 8">
            <a:extLst>
              <a:ext uri="{FF2B5EF4-FFF2-40B4-BE49-F238E27FC236}">
                <a16:creationId xmlns:a16="http://schemas.microsoft.com/office/drawing/2014/main" id="{64045701-92CF-446B-97A1-93A39F2512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487441">
            <a:off x="5961474" y="3313739"/>
            <a:ext cx="4022613" cy="32926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Fußzeilenplatzhalter 4">
            <a:extLst>
              <a:ext uri="{FF2B5EF4-FFF2-40B4-BE49-F238E27FC236}">
                <a16:creationId xmlns:a16="http://schemas.microsoft.com/office/drawing/2014/main" id="{42C9AF35-C675-2AAA-6767-0F2CCFE846EE}"/>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spTree>
    <p:extLst>
      <p:ext uri="{BB962C8B-B14F-4D97-AF65-F5344CB8AC3E}">
        <p14:creationId xmlns:p14="http://schemas.microsoft.com/office/powerpoint/2010/main" val="1771281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883F7-B8FA-4892-AE53-D9C2147F9DDA}"/>
              </a:ext>
            </a:extLst>
          </p:cNvPr>
          <p:cNvSpPr>
            <a:spLocks noGrp="1"/>
          </p:cNvSpPr>
          <p:nvPr>
            <p:ph type="title"/>
          </p:nvPr>
        </p:nvSpPr>
        <p:spPr/>
        <p:txBody>
          <a:bodyPr/>
          <a:lstStyle/>
          <a:p>
            <a:r>
              <a:rPr lang="de-DE" cap="none" dirty="0"/>
              <a:t>Ausgangssituation</a:t>
            </a:r>
          </a:p>
        </p:txBody>
      </p:sp>
      <p:sp>
        <p:nvSpPr>
          <p:cNvPr id="3" name="Inhaltsplatzhalter 2">
            <a:extLst>
              <a:ext uri="{FF2B5EF4-FFF2-40B4-BE49-F238E27FC236}">
                <a16:creationId xmlns:a16="http://schemas.microsoft.com/office/drawing/2014/main" id="{E8522C1C-A608-407A-B9D1-A29157051788}"/>
              </a:ext>
            </a:extLst>
          </p:cNvPr>
          <p:cNvSpPr>
            <a:spLocks noGrp="1"/>
          </p:cNvSpPr>
          <p:nvPr>
            <p:ph idx="1"/>
          </p:nvPr>
        </p:nvSpPr>
        <p:spPr>
          <a:xfrm>
            <a:off x="334963" y="1769883"/>
            <a:ext cx="5405581" cy="4285159"/>
          </a:xfrm>
        </p:spPr>
        <p:txBody>
          <a:bodyPr/>
          <a:lstStyle/>
          <a:p>
            <a:pPr defTabSz="457200">
              <a:defRPr/>
            </a:pPr>
            <a:r>
              <a:rPr lang="de-DE" dirty="0">
                <a:solidFill>
                  <a:schemeClr val="tx1">
                    <a:lumMod val="65000"/>
                    <a:lumOff val="35000"/>
                  </a:schemeClr>
                </a:solidFill>
                <a:latin typeface="Arial" panose="020B0604020202020204" pitchFamily="34" charset="0"/>
                <a:cs typeface="Arial" panose="020B0604020202020204" pitchFamily="34" charset="0"/>
              </a:rPr>
              <a:t>Die Zahl der medizinischen Fachkräfte im Bereich der Augenheilkunde ist in Ruanda immer noch begrenzt.</a:t>
            </a:r>
            <a:br>
              <a:rPr lang="de-DE" dirty="0">
                <a:solidFill>
                  <a:schemeClr val="tx1">
                    <a:lumMod val="65000"/>
                    <a:lumOff val="35000"/>
                  </a:schemeClr>
                </a:solidFill>
                <a:latin typeface="Arial" panose="020B0604020202020204" pitchFamily="34" charset="0"/>
                <a:cs typeface="Arial" panose="020B0604020202020204" pitchFamily="34" charset="0"/>
              </a:rPr>
            </a:br>
            <a:endParaRPr lang="de-DE" dirty="0">
              <a:solidFill>
                <a:schemeClr val="tx1">
                  <a:lumMod val="65000"/>
                  <a:lumOff val="35000"/>
                </a:schemeClr>
              </a:solidFill>
              <a:latin typeface="Arial" panose="020B0604020202020204" pitchFamily="34" charset="0"/>
              <a:cs typeface="Arial" panose="020B0604020202020204" pitchFamily="34" charset="0"/>
            </a:endParaRPr>
          </a:p>
          <a:p>
            <a:pPr defTabSz="457200">
              <a:defRPr/>
            </a:pPr>
            <a:r>
              <a:rPr lang="de-DE" dirty="0">
                <a:solidFill>
                  <a:schemeClr val="tx1">
                    <a:lumMod val="65000"/>
                    <a:lumOff val="35000"/>
                  </a:schemeClr>
                </a:solidFill>
                <a:latin typeface="Arial" panose="020B0604020202020204" pitchFamily="34" charset="0"/>
                <a:cs typeface="Arial" panose="020B0604020202020204" pitchFamily="34" charset="0"/>
              </a:rPr>
              <a:t>Keines der Krankenhäuser der  Zielregion verfügt über einen ständigen Augenarzt.</a:t>
            </a:r>
          </a:p>
          <a:p>
            <a:pPr defTabSz="457200">
              <a:defRPr/>
            </a:pPr>
            <a:endParaRPr lang="de-DE" dirty="0">
              <a:solidFill>
                <a:schemeClr val="tx1">
                  <a:lumMod val="65000"/>
                  <a:lumOff val="35000"/>
                </a:schemeClr>
              </a:solidFill>
              <a:latin typeface="Arial" panose="020B0604020202020204" pitchFamily="34" charset="0"/>
              <a:cs typeface="Arial" panose="020B0604020202020204" pitchFamily="34" charset="0"/>
            </a:endParaRPr>
          </a:p>
          <a:p>
            <a:pPr defTabSz="457200">
              <a:defRPr/>
            </a:pPr>
            <a:r>
              <a:rPr lang="de-DE" dirty="0">
                <a:solidFill>
                  <a:schemeClr val="tx1">
                    <a:lumMod val="65000"/>
                    <a:lumOff val="35000"/>
                  </a:schemeClr>
                </a:solidFill>
                <a:latin typeface="Arial" panose="020B0604020202020204" pitchFamily="34" charset="0"/>
                <a:cs typeface="Arial" panose="020B0604020202020204" pitchFamily="34" charset="0"/>
              </a:rPr>
              <a:t>Es gibt nur einen einzigen Kinderaugenarzt im ganzen Land. </a:t>
            </a:r>
            <a:br>
              <a:rPr lang="de-DE" dirty="0">
                <a:solidFill>
                  <a:srgbClr val="000000"/>
                </a:solidFill>
                <a:latin typeface="Arial" panose="020B0604020202020204" pitchFamily="34" charset="0"/>
              </a:rPr>
            </a:br>
            <a:br>
              <a:rPr lang="de-DE" dirty="0">
                <a:solidFill>
                  <a:srgbClr val="000000"/>
                </a:solidFill>
                <a:latin typeface="Arial" panose="020B0604020202020204" pitchFamily="34" charset="0"/>
              </a:rPr>
            </a:br>
            <a:endParaRPr lang="de-DE" dirty="0">
              <a:solidFill>
                <a:srgbClr val="000000"/>
              </a:solidFill>
              <a:latin typeface="Arial" panose="020B0604020202020204" pitchFamily="34" charset="0"/>
            </a:endParaRPr>
          </a:p>
          <a:p>
            <a:endParaRPr lang="de-DE"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Foliennummernplatzhalter 3">
            <a:extLst>
              <a:ext uri="{FF2B5EF4-FFF2-40B4-BE49-F238E27FC236}">
                <a16:creationId xmlns:a16="http://schemas.microsoft.com/office/drawing/2014/main" id="{91C3925E-8B25-42C8-BCEC-6E2C515BFF4B}"/>
              </a:ext>
            </a:extLst>
          </p:cNvPr>
          <p:cNvSpPr>
            <a:spLocks noGrp="1"/>
          </p:cNvSpPr>
          <p:nvPr>
            <p:ph type="sldNum" sz="quarter" idx="12"/>
          </p:nvPr>
        </p:nvSpPr>
        <p:spPr/>
        <p:txBody>
          <a:bodyPr/>
          <a:lstStyle/>
          <a:p>
            <a:fld id="{DDF5A8BD-E949-4BEE-BC04-18DF6B43ADBB}" type="slidenum">
              <a:rPr lang="de-DE" smtClean="0"/>
              <a:pPr/>
              <a:t>8</a:t>
            </a:fld>
            <a:endParaRPr lang="de-DE"/>
          </a:p>
        </p:txBody>
      </p:sp>
      <p:pic>
        <p:nvPicPr>
          <p:cNvPr id="8" name="Grafik 7">
            <a:extLst>
              <a:ext uri="{FF2B5EF4-FFF2-40B4-BE49-F238E27FC236}">
                <a16:creationId xmlns:a16="http://schemas.microsoft.com/office/drawing/2014/main" id="{D15FA820-B03C-4868-BAFE-18E8378592D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71"/>
          <a:stretch/>
        </p:blipFill>
        <p:spPr>
          <a:xfrm>
            <a:off x="5821571" y="1433593"/>
            <a:ext cx="6096626" cy="3680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Fußzeilenplatzhalter 4">
            <a:extLst>
              <a:ext uri="{FF2B5EF4-FFF2-40B4-BE49-F238E27FC236}">
                <a16:creationId xmlns:a16="http://schemas.microsoft.com/office/drawing/2014/main" id="{CB93EC97-F90B-A09C-5239-DEF6EE2D92EF}"/>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spTree>
    <p:extLst>
      <p:ext uri="{BB962C8B-B14F-4D97-AF65-F5344CB8AC3E}">
        <p14:creationId xmlns:p14="http://schemas.microsoft.com/office/powerpoint/2010/main" val="140170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883F7-B8FA-4892-AE53-D9C2147F9DDA}"/>
              </a:ext>
            </a:extLst>
          </p:cNvPr>
          <p:cNvSpPr>
            <a:spLocks noGrp="1"/>
          </p:cNvSpPr>
          <p:nvPr>
            <p:ph type="title"/>
          </p:nvPr>
        </p:nvSpPr>
        <p:spPr>
          <a:xfrm>
            <a:off x="334963" y="333379"/>
            <a:ext cx="6459537" cy="1032506"/>
          </a:xfrm>
        </p:spPr>
        <p:txBody>
          <a:bodyPr/>
          <a:lstStyle/>
          <a:p>
            <a:r>
              <a:rPr lang="de-DE" cap="none" dirty="0"/>
              <a:t>Ziele</a:t>
            </a:r>
          </a:p>
        </p:txBody>
      </p:sp>
      <p:sp>
        <p:nvSpPr>
          <p:cNvPr id="3" name="Inhaltsplatzhalter 2">
            <a:extLst>
              <a:ext uri="{FF2B5EF4-FFF2-40B4-BE49-F238E27FC236}">
                <a16:creationId xmlns:a16="http://schemas.microsoft.com/office/drawing/2014/main" id="{E8522C1C-A608-407A-B9D1-A29157051788}"/>
              </a:ext>
            </a:extLst>
          </p:cNvPr>
          <p:cNvSpPr>
            <a:spLocks noGrp="1"/>
          </p:cNvSpPr>
          <p:nvPr>
            <p:ph idx="1"/>
          </p:nvPr>
        </p:nvSpPr>
        <p:spPr>
          <a:xfrm>
            <a:off x="334962" y="2178062"/>
            <a:ext cx="7387672" cy="3461993"/>
          </a:xfrm>
        </p:spPr>
        <p:txBody>
          <a:bodyPr>
            <a:normAutofit fontScale="85000" lnSpcReduction="10000"/>
          </a:bodyPr>
          <a:lstStyle/>
          <a:p>
            <a:pPr marL="0" indent="0">
              <a:buNone/>
            </a:pPr>
            <a:r>
              <a:rPr lang="de-DE" b="1" dirty="0">
                <a:latin typeface="Arial" panose="020B0604020202020204" pitchFamily="34" charset="0"/>
              </a:rPr>
              <a:t>Im Osten Ruandas verbessern Lions die augenmedizinische Versorgung mit einer Augenabteilung am </a:t>
            </a:r>
            <a:r>
              <a:rPr lang="de-DE" b="1" dirty="0" err="1">
                <a:latin typeface="Arial" panose="020B0604020202020204" pitchFamily="34" charset="0"/>
              </a:rPr>
              <a:t>Gahini</a:t>
            </a:r>
            <a:r>
              <a:rPr lang="de-DE" b="1" dirty="0">
                <a:latin typeface="Arial" panose="020B0604020202020204" pitchFamily="34" charset="0"/>
              </a:rPr>
              <a:t> Hospital</a:t>
            </a:r>
          </a:p>
          <a:p>
            <a:r>
              <a:rPr lang="de-DE" dirty="0">
                <a:latin typeface="Arial" panose="020B0604020202020204" pitchFamily="34" charset="0"/>
              </a:rPr>
              <a:t>Vorsorge und rechtzeitige Diagnose kann Erblindungen im Kindesalter verhindern</a:t>
            </a:r>
          </a:p>
          <a:p>
            <a:r>
              <a:rPr lang="de-DE" dirty="0">
                <a:latin typeface="Arial" panose="020B0604020202020204" pitchFamily="34" charset="0"/>
              </a:rPr>
              <a:t>Je früher die Kinder behandelt oder operiert werden, desto größer ist die Chance dass ihr Sehvermögen sich normal entwickeln kann.</a:t>
            </a:r>
          </a:p>
          <a:p>
            <a:r>
              <a:rPr lang="de-DE" dirty="0">
                <a:latin typeface="Arial" panose="020B0604020202020204" pitchFamily="34" charset="0"/>
              </a:rPr>
              <a:t>Derzeit gibt es nur ein Krankenhaus im Süden des Landes, </a:t>
            </a:r>
            <a:br>
              <a:rPr lang="de-DE" dirty="0">
                <a:latin typeface="Arial" panose="020B0604020202020204" pitchFamily="34" charset="0"/>
              </a:rPr>
            </a:br>
            <a:r>
              <a:rPr lang="de-DE" dirty="0">
                <a:latin typeface="Arial" panose="020B0604020202020204" pitchFamily="34" charset="0"/>
              </a:rPr>
              <a:t>das </a:t>
            </a:r>
            <a:r>
              <a:rPr lang="de-DE" dirty="0" err="1">
                <a:latin typeface="Arial" panose="020B0604020202020204" pitchFamily="34" charset="0"/>
              </a:rPr>
              <a:t>Kabgayi</a:t>
            </a:r>
            <a:r>
              <a:rPr lang="de-DE" dirty="0">
                <a:latin typeface="Arial" panose="020B0604020202020204" pitchFamily="34" charset="0"/>
              </a:rPr>
              <a:t> Hospital, an dem Kinder operiert werden können. </a:t>
            </a:r>
          </a:p>
          <a:p>
            <a:r>
              <a:rPr lang="de-DE" dirty="0">
                <a:latin typeface="Arial" panose="020B0604020202020204" pitchFamily="34" charset="0"/>
              </a:rPr>
              <a:t>Die Wartezeiten sind lang, die Reise weit und für viele </a:t>
            </a:r>
            <a:br>
              <a:rPr lang="de-DE" dirty="0">
                <a:latin typeface="Arial" panose="020B0604020202020204" pitchFamily="34" charset="0"/>
              </a:rPr>
            </a:br>
            <a:r>
              <a:rPr lang="de-DE" dirty="0">
                <a:latin typeface="Arial" panose="020B0604020202020204" pitchFamily="34" charset="0"/>
              </a:rPr>
              <a:t>einkommensschwache Familien unerschwinglich.</a:t>
            </a:r>
          </a:p>
        </p:txBody>
      </p:sp>
      <p:sp>
        <p:nvSpPr>
          <p:cNvPr id="4" name="Foliennummernplatzhalter 3">
            <a:extLst>
              <a:ext uri="{FF2B5EF4-FFF2-40B4-BE49-F238E27FC236}">
                <a16:creationId xmlns:a16="http://schemas.microsoft.com/office/drawing/2014/main" id="{91C3925E-8B25-42C8-BCEC-6E2C515BFF4B}"/>
              </a:ext>
            </a:extLst>
          </p:cNvPr>
          <p:cNvSpPr>
            <a:spLocks noGrp="1"/>
          </p:cNvSpPr>
          <p:nvPr>
            <p:ph type="sldNum" sz="quarter" idx="12"/>
          </p:nvPr>
        </p:nvSpPr>
        <p:spPr/>
        <p:txBody>
          <a:bodyPr/>
          <a:lstStyle/>
          <a:p>
            <a:fld id="{DDF5A8BD-E949-4BEE-BC04-18DF6B43ADBB}" type="slidenum">
              <a:rPr lang="de-DE" smtClean="0"/>
              <a:pPr/>
              <a:t>9</a:t>
            </a:fld>
            <a:endParaRPr lang="de-DE"/>
          </a:p>
        </p:txBody>
      </p:sp>
      <p:pic>
        <p:nvPicPr>
          <p:cNvPr id="8" name="Grafik 7">
            <a:extLst>
              <a:ext uri="{FF2B5EF4-FFF2-40B4-BE49-F238E27FC236}">
                <a16:creationId xmlns:a16="http://schemas.microsoft.com/office/drawing/2014/main" id="{F85EEF0A-04AF-465C-B1D3-659DDE0A0C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41252" y="252975"/>
            <a:ext cx="4363019" cy="29086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Grafik 10">
            <a:extLst>
              <a:ext uri="{FF2B5EF4-FFF2-40B4-BE49-F238E27FC236}">
                <a16:creationId xmlns:a16="http://schemas.microsoft.com/office/drawing/2014/main" id="{BCAA0CB8-C3AE-4ED8-BE60-6F6DA148D2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22634" y="3506567"/>
            <a:ext cx="4134403" cy="2756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Fußzeilenplatzhalter 4">
            <a:extLst>
              <a:ext uri="{FF2B5EF4-FFF2-40B4-BE49-F238E27FC236}">
                <a16:creationId xmlns:a16="http://schemas.microsoft.com/office/drawing/2014/main" id="{22CA28C1-926D-9393-1F44-2FBC619A7BA7}"/>
              </a:ext>
            </a:extLst>
          </p:cNvPr>
          <p:cNvSpPr txBox="1">
            <a:spLocks/>
          </p:cNvSpPr>
          <p:nvPr/>
        </p:nvSpPr>
        <p:spPr>
          <a:xfrm>
            <a:off x="412717" y="6452233"/>
            <a:ext cx="5341929" cy="287378"/>
          </a:xfrm>
          <a:prstGeom prst="rect">
            <a:avLst/>
          </a:prstGeom>
        </p:spPr>
        <p:txBody>
          <a:bodyPr vert="horz" lIns="0" tIns="45720" rIns="91440" bIns="45720" rtlCol="0" anchor="ctr"/>
          <a:lstStyle>
            <a:defPPr>
              <a:defRPr lang="de-DE"/>
            </a:defPPr>
            <a:lvl1pPr marL="0" algn="l" defTabSz="914400" rtl="0" eaLnBrk="1" latinLnBrk="0" hangingPunct="1">
              <a:defRPr sz="1000" kern="1200">
                <a:solidFill>
                  <a:schemeClr val="accent3">
                    <a:lumMod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Lichtblicke für Kinder 2022 – Stiftung der Deutschen Lions  – August 2022</a:t>
            </a:r>
          </a:p>
        </p:txBody>
      </p:sp>
    </p:spTree>
    <p:extLst>
      <p:ext uri="{BB962C8B-B14F-4D97-AF65-F5344CB8AC3E}">
        <p14:creationId xmlns:p14="http://schemas.microsoft.com/office/powerpoint/2010/main" val="1960165828"/>
      </p:ext>
    </p:extLst>
  </p:cSld>
  <p:clrMapOvr>
    <a:masterClrMapping/>
  </p:clrMapOvr>
</p:sld>
</file>

<file path=ppt/theme/theme1.xml><?xml version="1.0" encoding="utf-8"?>
<a:theme xmlns:a="http://schemas.openxmlformats.org/drawingml/2006/main" name="1_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2.xml><?xml version="1.0" encoding="utf-8"?>
<a:theme xmlns:a="http://schemas.openxmlformats.org/drawingml/2006/main" name="Lions Club Master">
  <a:themeElements>
    <a:clrScheme name="Benutzerdefiniert 4">
      <a:dk1>
        <a:sysClr val="windowText" lastClr="000000"/>
      </a:dk1>
      <a:lt1>
        <a:sysClr val="window" lastClr="FFFFFF"/>
      </a:lt1>
      <a:dk2>
        <a:srgbClr val="44546A"/>
      </a:dk2>
      <a:lt2>
        <a:srgbClr val="E7E6E6"/>
      </a:lt2>
      <a:accent1>
        <a:srgbClr val="EBB700"/>
      </a:accent1>
      <a:accent2>
        <a:srgbClr val="00338D"/>
      </a:accent2>
      <a:accent3>
        <a:srgbClr val="55565A"/>
      </a:accent3>
      <a:accent4>
        <a:srgbClr val="68B1E2"/>
      </a:accent4>
      <a:accent5>
        <a:srgbClr val="76BC21"/>
      </a:accent5>
      <a:accent6>
        <a:srgbClr val="F68B1F"/>
      </a:accent6>
      <a:hlink>
        <a:srgbClr val="672666"/>
      </a:hlink>
      <a:folHlink>
        <a:srgbClr val="EBB700"/>
      </a:folHlink>
    </a:clrScheme>
    <a:fontScheme name="Benutzerdefiniert 1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om Color 1">
      <a:srgbClr val="7A2682"/>
    </a:custClr>
    <a:custClr name="Custom Color 2">
      <a:srgbClr val="00AC69"/>
    </a:custClr>
    <a:custClr name="Custom Color 3">
      <a:srgbClr val="FF5C35"/>
    </a:custClr>
  </a:custClrLst>
  <a:extLst>
    <a:ext uri="{05A4C25C-085E-4340-85A3-A5531E510DB2}">
      <thm15:themeFamily xmlns:thm15="http://schemas.microsoft.com/office/thememl/2012/main" name="Lions Club Master" id="{19C9F69C-CE94-41F7-A175-08B059E44D73}" vid="{E0EF0ED4-6143-4F26-B2A4-DF8CA1086225}"/>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9DC00CF0AF4F45825993CD4F3791E6" ma:contentTypeVersion="9" ma:contentTypeDescription="Create a new document." ma:contentTypeScope="" ma:versionID="0fcec6f34b324f4abfea793a8b63c340">
  <xsd:schema xmlns:xsd="http://www.w3.org/2001/XMLSchema" xmlns:xs="http://www.w3.org/2001/XMLSchema" xmlns:p="http://schemas.microsoft.com/office/2006/metadata/properties" xmlns:ns3="a1648935-fedb-46a2-840e-d9d0afa92bd4" xmlns:ns4="4cd98883-bb4f-4c16-add4-692f6a5dc328" targetNamespace="http://schemas.microsoft.com/office/2006/metadata/properties" ma:root="true" ma:fieldsID="11d74f0088a4836a6340373de9888032" ns3:_="" ns4:_="">
    <xsd:import namespace="a1648935-fedb-46a2-840e-d9d0afa92bd4"/>
    <xsd:import namespace="4cd98883-bb4f-4c16-add4-692f6a5dc328"/>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48935-fedb-46a2-840e-d9d0afa92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d98883-bb4f-4c16-add4-692f6a5dc32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8A97A-31BA-465C-B812-B493FB74B052}">
  <ds:schemaRefs>
    <ds:schemaRef ds:uri="http://schemas.microsoft.com/office/2006/metadata/properties"/>
    <ds:schemaRef ds:uri="a1648935-fedb-46a2-840e-d9d0afa92bd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4cd98883-bb4f-4c16-add4-692f6a5dc328"/>
    <ds:schemaRef ds:uri="http://www.w3.org/XML/1998/namespace"/>
  </ds:schemaRefs>
</ds:datastoreItem>
</file>

<file path=customXml/itemProps2.xml><?xml version="1.0" encoding="utf-8"?>
<ds:datastoreItem xmlns:ds="http://schemas.openxmlformats.org/officeDocument/2006/customXml" ds:itemID="{CB5F629D-D80B-4602-AEB4-839FC5BFD932}">
  <ds:schemaRefs>
    <ds:schemaRef ds:uri="http://schemas.microsoft.com/sharepoint/v3/contenttype/forms"/>
  </ds:schemaRefs>
</ds:datastoreItem>
</file>

<file path=customXml/itemProps3.xml><?xml version="1.0" encoding="utf-8"?>
<ds:datastoreItem xmlns:ds="http://schemas.openxmlformats.org/officeDocument/2006/customXml" ds:itemID="{47376B4A-A7D0-4B14-8F0C-D5DBA4617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48935-fedb-46a2-840e-d9d0afa92bd4"/>
    <ds:schemaRef ds:uri="4cd98883-bb4f-4c16-add4-692f6a5dc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 Club Master</Template>
  <TotalTime>0</TotalTime>
  <Words>1138</Words>
  <Application>Microsoft Macintosh PowerPoint</Application>
  <PresentationFormat>Breitbild</PresentationFormat>
  <Paragraphs>136</Paragraphs>
  <Slides>21</Slides>
  <Notes>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21</vt:i4>
      </vt:variant>
    </vt:vector>
  </HeadingPairs>
  <TitlesOfParts>
    <vt:vector size="29" baseType="lpstr">
      <vt:lpstr>Brush Script MT</vt:lpstr>
      <vt:lpstr>Arial</vt:lpstr>
      <vt:lpstr>Berlin Sans FB Demi</vt:lpstr>
      <vt:lpstr>Calibri</vt:lpstr>
      <vt:lpstr>HelveticaNeue LT 45 Light</vt:lpstr>
      <vt:lpstr>Symbol</vt:lpstr>
      <vt:lpstr>1_Lions Club Master</vt:lpstr>
      <vt:lpstr>Lions Club Master</vt:lpstr>
      <vt:lpstr>Lichtblicke für Kinder 2022 in Ruanda</vt:lpstr>
      <vt:lpstr>Land und Leute</vt:lpstr>
      <vt:lpstr>Impressionen</vt:lpstr>
      <vt:lpstr>Impressionen</vt:lpstr>
      <vt:lpstr>Fakten zum „Land der 1000 Hügel“ - Ruanda</vt:lpstr>
      <vt:lpstr>    Lichtblicke für Kinder Herausforderungen: </vt:lpstr>
      <vt:lpstr>    Lichtblicke für Kinder Herausforderungen: </vt:lpstr>
      <vt:lpstr>Ausgangssituation</vt:lpstr>
      <vt:lpstr>Ziele</vt:lpstr>
      <vt:lpstr>Partner: Gahini-Krankenhaus, Ostprovinz </vt:lpstr>
      <vt:lpstr>weitere Maßnahmen</vt:lpstr>
      <vt:lpstr>Drehreise</vt:lpstr>
      <vt:lpstr>Lions und CBM feiern 30 Jahre Partnerschaft</vt:lpstr>
      <vt:lpstr>„Lichtblicke“ beim RTL-Spendenmarathon</vt:lpstr>
      <vt:lpstr>Aus 1 mach 3</vt:lpstr>
      <vt:lpstr>Unser Ziel:</vt:lpstr>
      <vt:lpstr>Jedes Kind soll Hilfe finden!</vt:lpstr>
      <vt:lpstr>Gemeinsam erfolgreich</vt:lpstr>
      <vt:lpstr>Bitte spenden Sie!</vt:lpstr>
      <vt:lpstr>Hier finden Sie noch mehr Informationen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Kyra Niksch</dc:creator>
  <cp:lastModifiedBy>Lions Beilngries</cp:lastModifiedBy>
  <cp:revision>108</cp:revision>
  <dcterms:created xsi:type="dcterms:W3CDTF">2020-03-16T08:58:29Z</dcterms:created>
  <dcterms:modified xsi:type="dcterms:W3CDTF">2022-10-06T09:26:43Z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0x010100729DC00CF0AF4F45825993CD4F3791E6</vt:lpwstr>
  </property>
</Properties>
</file>